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5" r:id="rId5"/>
    <p:sldId id="268" r:id="rId6"/>
    <p:sldId id="270" r:id="rId7"/>
    <p:sldId id="274" r:id="rId8"/>
    <p:sldId id="304" r:id="rId9"/>
    <p:sldId id="296" r:id="rId10"/>
    <p:sldId id="310" r:id="rId11"/>
    <p:sldId id="308" r:id="rId12"/>
    <p:sldId id="309"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D8C"/>
    <a:srgbClr val="E784A9"/>
    <a:srgbClr val="C91E57"/>
    <a:srgbClr val="E62A24"/>
    <a:srgbClr val="1A2331"/>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0CFA30-CB5A-483C-9840-03DE9B3BF8C5}" v="458" dt="2019-06-05T06:51:46.4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87" autoAdjust="0"/>
    <p:restoredTop sz="94636" autoAdjust="0"/>
  </p:normalViewPr>
  <p:slideViewPr>
    <p:cSldViewPr snapToGrid="0">
      <p:cViewPr>
        <p:scale>
          <a:sx n="100" d="100"/>
          <a:sy n="100" d="100"/>
        </p:scale>
        <p:origin x="-1218" y="-3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26"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son, Brodie" userId="80aaac90-e870-477e-b460-ef7ed7c0ccd5" providerId="ADAL" clId="{C50CFA30-CB5A-483C-9840-03DE9B3BF8C5}"/>
    <pc:docChg chg="custSel modSld">
      <pc:chgData name="Stephenson, Brodie" userId="80aaac90-e870-477e-b460-ef7ed7c0ccd5" providerId="ADAL" clId="{C50CFA30-CB5A-483C-9840-03DE9B3BF8C5}" dt="2019-06-05T06:51:46.404" v="457" actId="20577"/>
      <pc:docMkLst>
        <pc:docMk/>
      </pc:docMkLst>
      <pc:sldChg chg="modSp">
        <pc:chgData name="Stephenson, Brodie" userId="80aaac90-e870-477e-b460-ef7ed7c0ccd5" providerId="ADAL" clId="{C50CFA30-CB5A-483C-9840-03DE9B3BF8C5}" dt="2019-06-05T06:51:46.404" v="457" actId="20577"/>
        <pc:sldMkLst>
          <pc:docMk/>
          <pc:sldMk cId="3898749201" sldId="291"/>
        </pc:sldMkLst>
        <pc:graphicFrameChg chg="mod modGraphic">
          <ac:chgData name="Stephenson, Brodie" userId="80aaac90-e870-477e-b460-ef7ed7c0ccd5" providerId="ADAL" clId="{C50CFA30-CB5A-483C-9840-03DE9B3BF8C5}" dt="2019-06-05T06:51:46.404" v="457" actId="20577"/>
          <ac:graphicFrameMkLst>
            <pc:docMk/>
            <pc:sldMk cId="3898749201" sldId="291"/>
            <ac:graphicFrameMk id="8"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427221391093627E-2"/>
          <c:y val="3.9038965190768361E-2"/>
          <c:w val="0.75661918977263587"/>
          <c:h val="0.8643974883907749"/>
        </c:manualLayout>
      </c:layout>
      <c:lineChart>
        <c:grouping val="standard"/>
        <c:varyColors val="0"/>
        <c:ser>
          <c:idx val="0"/>
          <c:order val="0"/>
          <c:tx>
            <c:strRef>
              <c:f>Sheet1!$I$8</c:f>
              <c:strCache>
                <c:ptCount val="1"/>
                <c:pt idx="0">
                  <c:v>Plan</c:v>
                </c:pt>
              </c:strCache>
            </c:strRef>
          </c:tx>
          <c:cat>
            <c:strRef>
              <c:f>Sheet1!$J$7:$P$7</c:f>
              <c:strCache>
                <c:ptCount val="7"/>
                <c:pt idx="0">
                  <c:v>2016</c:v>
                </c:pt>
                <c:pt idx="1">
                  <c:v>2017</c:v>
                </c:pt>
                <c:pt idx="2">
                  <c:v>2018</c:v>
                </c:pt>
                <c:pt idx="3">
                  <c:v>2019</c:v>
                </c:pt>
                <c:pt idx="4">
                  <c:v>Q1 2020</c:v>
                </c:pt>
                <c:pt idx="5">
                  <c:v>Q2 2020</c:v>
                </c:pt>
                <c:pt idx="6">
                  <c:v>Q3 2020</c:v>
                </c:pt>
              </c:strCache>
            </c:strRef>
          </c:cat>
          <c:val>
            <c:numRef>
              <c:f>Sheet1!$J$8:$P$8</c:f>
              <c:numCache>
                <c:formatCode>General</c:formatCode>
                <c:ptCount val="7"/>
                <c:pt idx="0">
                  <c:v>117</c:v>
                </c:pt>
                <c:pt idx="1">
                  <c:v>262</c:v>
                </c:pt>
                <c:pt idx="2">
                  <c:v>612</c:v>
                </c:pt>
                <c:pt idx="3">
                  <c:v>877</c:v>
                </c:pt>
                <c:pt idx="4">
                  <c:v>900</c:v>
                </c:pt>
                <c:pt idx="5">
                  <c:v>950</c:v>
                </c:pt>
                <c:pt idx="6">
                  <c:v>1045</c:v>
                </c:pt>
              </c:numCache>
            </c:numRef>
          </c:val>
          <c:smooth val="0"/>
        </c:ser>
        <c:ser>
          <c:idx val="1"/>
          <c:order val="1"/>
          <c:tx>
            <c:strRef>
              <c:f>Sheet1!$I$9</c:f>
              <c:strCache>
                <c:ptCount val="1"/>
                <c:pt idx="0">
                  <c:v>Forecast</c:v>
                </c:pt>
              </c:strCache>
            </c:strRef>
          </c:tx>
          <c:cat>
            <c:strRef>
              <c:f>Sheet1!$J$7:$P$7</c:f>
              <c:strCache>
                <c:ptCount val="7"/>
                <c:pt idx="0">
                  <c:v>2016</c:v>
                </c:pt>
                <c:pt idx="1">
                  <c:v>2017</c:v>
                </c:pt>
                <c:pt idx="2">
                  <c:v>2018</c:v>
                </c:pt>
                <c:pt idx="3">
                  <c:v>2019</c:v>
                </c:pt>
                <c:pt idx="4">
                  <c:v>Q1 2020</c:v>
                </c:pt>
                <c:pt idx="5">
                  <c:v>Q2 2020</c:v>
                </c:pt>
                <c:pt idx="6">
                  <c:v>Q3 2020</c:v>
                </c:pt>
              </c:strCache>
            </c:strRef>
          </c:cat>
          <c:val>
            <c:numRef>
              <c:f>Sheet1!$J$9:$P$9</c:f>
              <c:numCache>
                <c:formatCode>General</c:formatCode>
                <c:ptCount val="7"/>
                <c:pt idx="0">
                  <c:v>117</c:v>
                </c:pt>
                <c:pt idx="1">
                  <c:v>262</c:v>
                </c:pt>
                <c:pt idx="2">
                  <c:v>639</c:v>
                </c:pt>
                <c:pt idx="3">
                  <c:v>995</c:v>
                </c:pt>
                <c:pt idx="4">
                  <c:v>1045</c:v>
                </c:pt>
              </c:numCache>
            </c:numRef>
          </c:val>
          <c:smooth val="0"/>
        </c:ser>
        <c:dLbls>
          <c:showLegendKey val="0"/>
          <c:showVal val="0"/>
          <c:showCatName val="0"/>
          <c:showSerName val="0"/>
          <c:showPercent val="0"/>
          <c:showBubbleSize val="0"/>
        </c:dLbls>
        <c:marker val="1"/>
        <c:smooth val="0"/>
        <c:axId val="165930880"/>
        <c:axId val="165932416"/>
      </c:lineChart>
      <c:catAx>
        <c:axId val="165930880"/>
        <c:scaling>
          <c:orientation val="minMax"/>
        </c:scaling>
        <c:delete val="0"/>
        <c:axPos val="b"/>
        <c:numFmt formatCode="General" sourceLinked="1"/>
        <c:majorTickMark val="out"/>
        <c:minorTickMark val="none"/>
        <c:tickLblPos val="nextTo"/>
        <c:crossAx val="165932416"/>
        <c:crosses val="autoZero"/>
        <c:auto val="1"/>
        <c:lblAlgn val="ctr"/>
        <c:lblOffset val="100"/>
        <c:noMultiLvlLbl val="0"/>
      </c:catAx>
      <c:valAx>
        <c:axId val="165932416"/>
        <c:scaling>
          <c:orientation val="minMax"/>
        </c:scaling>
        <c:delete val="0"/>
        <c:axPos val="l"/>
        <c:majorGridlines/>
        <c:numFmt formatCode="General" sourceLinked="1"/>
        <c:majorTickMark val="out"/>
        <c:minorTickMark val="none"/>
        <c:tickLblPos val="nextTo"/>
        <c:crossAx val="165930880"/>
        <c:crosses val="autoZero"/>
        <c:crossBetween val="between"/>
      </c:valAx>
    </c:plotArea>
    <c:legend>
      <c:legendPos val="r"/>
      <c:layout/>
      <c:overlay val="0"/>
    </c:legend>
    <c:plotVisOnly val="1"/>
    <c:dispBlanksAs val="gap"/>
    <c:showDLblsOverMax val="0"/>
  </c:chart>
  <c:txPr>
    <a:bodyPr/>
    <a:lstStyle/>
    <a:p>
      <a:pPr>
        <a:defRPr sz="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11BFD3-CF0A-4794-9FF3-8FE5714C1993}"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AU"/>
        </a:p>
      </dgm:t>
    </dgm:pt>
    <dgm:pt modelId="{B4374A80-A3D6-4031-B156-16B3994C3401}">
      <dgm:prSet phldrT="[Text]" custT="1"/>
      <dgm:spPr/>
      <dgm:t>
        <a:bodyPr/>
        <a:lstStyle/>
        <a:p>
          <a:pPr>
            <a:spcAft>
              <a:spcPts val="0"/>
            </a:spcAft>
          </a:pPr>
          <a:r>
            <a:rPr lang="en-AU" sz="1600" b="1" dirty="0" smtClean="0"/>
            <a:t>2016</a:t>
          </a:r>
        </a:p>
        <a:p>
          <a:pPr>
            <a:spcAft>
              <a:spcPts val="0"/>
            </a:spcAft>
          </a:pPr>
          <a:r>
            <a:rPr lang="en-AU" sz="1600" b="0" dirty="0" smtClean="0"/>
            <a:t>117 ACRs installed; 50 in the high risk Electric Line Construction Areas</a:t>
          </a:r>
        </a:p>
      </dgm:t>
    </dgm:pt>
    <dgm:pt modelId="{4C9B71E6-CDDF-47E9-B549-05D919EAA041}" type="parTrans" cxnId="{BFBC604A-0AD5-48B5-9653-185A4B4EB569}">
      <dgm:prSet/>
      <dgm:spPr/>
      <dgm:t>
        <a:bodyPr/>
        <a:lstStyle/>
        <a:p>
          <a:endParaRPr lang="en-AU" sz="1800"/>
        </a:p>
      </dgm:t>
    </dgm:pt>
    <dgm:pt modelId="{204B5A1C-11B9-44FA-B422-7C9731A462CB}" type="sibTrans" cxnId="{BFBC604A-0AD5-48B5-9653-185A4B4EB569}">
      <dgm:prSet/>
      <dgm:spPr/>
      <dgm:t>
        <a:bodyPr/>
        <a:lstStyle/>
        <a:p>
          <a:endParaRPr lang="en-AU" sz="1800"/>
        </a:p>
      </dgm:t>
    </dgm:pt>
    <dgm:pt modelId="{50E64497-6863-4EA6-83BF-6B0819589C23}">
      <dgm:prSet phldrT="[Text]" custT="1"/>
      <dgm:spPr/>
      <dgm:t>
        <a:bodyPr/>
        <a:lstStyle/>
        <a:p>
          <a:pPr>
            <a:spcAft>
              <a:spcPts val="0"/>
            </a:spcAft>
          </a:pPr>
          <a:r>
            <a:rPr lang="en-AU" sz="1600" b="1" dirty="0" smtClean="0"/>
            <a:t>2017</a:t>
          </a:r>
        </a:p>
        <a:p>
          <a:pPr>
            <a:spcAft>
              <a:spcPts val="0"/>
            </a:spcAft>
          </a:pPr>
          <a:r>
            <a:rPr lang="en-AU" sz="1600" b="0" dirty="0" smtClean="0"/>
            <a:t>145 ACRs installed</a:t>
          </a:r>
        </a:p>
      </dgm:t>
    </dgm:pt>
    <dgm:pt modelId="{5F75C515-1435-4540-9ABA-AEE23A256B0D}" type="parTrans" cxnId="{3C4C739B-2403-4845-B6B8-9A89BCFB6218}">
      <dgm:prSet/>
      <dgm:spPr/>
      <dgm:t>
        <a:bodyPr/>
        <a:lstStyle/>
        <a:p>
          <a:endParaRPr lang="en-AU" sz="1800"/>
        </a:p>
      </dgm:t>
    </dgm:pt>
    <dgm:pt modelId="{190014EA-8E85-4FCD-B5EC-03457A1A7944}" type="sibTrans" cxnId="{3C4C739B-2403-4845-B6B8-9A89BCFB6218}">
      <dgm:prSet/>
      <dgm:spPr/>
      <dgm:t>
        <a:bodyPr/>
        <a:lstStyle/>
        <a:p>
          <a:endParaRPr lang="en-AU" sz="1800"/>
        </a:p>
      </dgm:t>
    </dgm:pt>
    <dgm:pt modelId="{572A9396-73BF-4642-A67F-F137E5C48083}">
      <dgm:prSet phldrT="[Text]" custT="1"/>
      <dgm:spPr/>
      <dgm:t>
        <a:bodyPr/>
        <a:lstStyle/>
        <a:p>
          <a:pPr>
            <a:spcAft>
              <a:spcPts val="0"/>
            </a:spcAft>
          </a:pPr>
          <a:r>
            <a:rPr lang="en-AU" sz="1600" b="1" dirty="0" smtClean="0"/>
            <a:t>2018</a:t>
          </a:r>
          <a:endParaRPr lang="en-AU" sz="1600" b="0" dirty="0" smtClean="0"/>
        </a:p>
        <a:p>
          <a:pPr>
            <a:spcAft>
              <a:spcPct val="35000"/>
            </a:spcAft>
          </a:pPr>
          <a:r>
            <a:rPr lang="en-AU" sz="1600" b="0" dirty="0" smtClean="0"/>
            <a:t>377 ACRs installed</a:t>
          </a:r>
          <a:endParaRPr lang="en-AU" sz="1600" b="0" dirty="0"/>
        </a:p>
      </dgm:t>
    </dgm:pt>
    <dgm:pt modelId="{2E4ECE75-B034-40F6-BF66-5CC73EDF1ADC}" type="parTrans" cxnId="{23227DEF-164B-4EE2-AE4A-1472AACCB97B}">
      <dgm:prSet/>
      <dgm:spPr/>
      <dgm:t>
        <a:bodyPr/>
        <a:lstStyle/>
        <a:p>
          <a:endParaRPr lang="en-AU" sz="1800"/>
        </a:p>
      </dgm:t>
    </dgm:pt>
    <dgm:pt modelId="{96DC6DFA-EA06-46D9-92A7-482E5C7BA3AD}" type="sibTrans" cxnId="{23227DEF-164B-4EE2-AE4A-1472AACCB97B}">
      <dgm:prSet/>
      <dgm:spPr/>
      <dgm:t>
        <a:bodyPr/>
        <a:lstStyle/>
        <a:p>
          <a:endParaRPr lang="en-AU" sz="1800"/>
        </a:p>
      </dgm:t>
    </dgm:pt>
    <dgm:pt modelId="{59612CBB-330B-4EEB-92D9-23BCE6A1C262}">
      <dgm:prSet custT="1"/>
      <dgm:spPr/>
      <dgm:t>
        <a:bodyPr/>
        <a:lstStyle/>
        <a:p>
          <a:pPr>
            <a:spcAft>
              <a:spcPts val="0"/>
            </a:spcAft>
          </a:pPr>
          <a:r>
            <a:rPr lang="en-AU" sz="1400" b="1" dirty="0" smtClean="0"/>
            <a:t>2019</a:t>
          </a:r>
        </a:p>
        <a:p>
          <a:pPr>
            <a:spcAft>
              <a:spcPts val="0"/>
            </a:spcAft>
          </a:pPr>
          <a:r>
            <a:rPr lang="en-AU" sz="1400" b="0" dirty="0" smtClean="0"/>
            <a:t>328 ACRs installed, 78 remain. Wet access has hindered completion in 2019 where approximately 40 sites will carry over into 2020. Targeting Q1 2020 completion for all ACRs which is well ahead of the ESV required completion date of November 2020</a:t>
          </a:r>
          <a:endParaRPr lang="en-AU" sz="1400" b="0" dirty="0"/>
        </a:p>
      </dgm:t>
    </dgm:pt>
    <dgm:pt modelId="{71055628-D0CB-49C7-A445-2DF4E74431C0}" type="parTrans" cxnId="{E918C790-E0E4-4BFA-A2E9-F7FC0B4EDC62}">
      <dgm:prSet/>
      <dgm:spPr/>
      <dgm:t>
        <a:bodyPr/>
        <a:lstStyle/>
        <a:p>
          <a:endParaRPr lang="en-AU" sz="1800"/>
        </a:p>
      </dgm:t>
    </dgm:pt>
    <dgm:pt modelId="{E0A5BA0D-4DB5-4E2E-8858-0741BA33F021}" type="sibTrans" cxnId="{E918C790-E0E4-4BFA-A2E9-F7FC0B4EDC62}">
      <dgm:prSet/>
      <dgm:spPr/>
      <dgm:t>
        <a:bodyPr/>
        <a:lstStyle/>
        <a:p>
          <a:endParaRPr lang="en-AU" sz="1800"/>
        </a:p>
      </dgm:t>
    </dgm:pt>
    <dgm:pt modelId="{08214CC7-B977-488E-9E72-0EBEC8D58674}" type="pres">
      <dgm:prSet presAssocID="{1B11BFD3-CF0A-4794-9FF3-8FE5714C1993}" presName="Name0" presStyleCnt="0">
        <dgm:presLayoutVars>
          <dgm:dir/>
          <dgm:resizeHandles val="exact"/>
        </dgm:presLayoutVars>
      </dgm:prSet>
      <dgm:spPr/>
      <dgm:t>
        <a:bodyPr/>
        <a:lstStyle/>
        <a:p>
          <a:endParaRPr lang="en-AU"/>
        </a:p>
      </dgm:t>
    </dgm:pt>
    <dgm:pt modelId="{92FBD24F-6329-4757-AC4D-5AB7D99CA8E6}" type="pres">
      <dgm:prSet presAssocID="{B4374A80-A3D6-4031-B156-16B3994C3401}" presName="parTxOnly" presStyleLbl="node1" presStyleIdx="0" presStyleCnt="4" custScaleY="120891">
        <dgm:presLayoutVars>
          <dgm:bulletEnabled val="1"/>
        </dgm:presLayoutVars>
      </dgm:prSet>
      <dgm:spPr/>
      <dgm:t>
        <a:bodyPr/>
        <a:lstStyle/>
        <a:p>
          <a:endParaRPr lang="en-AU"/>
        </a:p>
      </dgm:t>
    </dgm:pt>
    <dgm:pt modelId="{6AD20390-5398-4B29-A53F-CCD0187B363B}" type="pres">
      <dgm:prSet presAssocID="{204B5A1C-11B9-44FA-B422-7C9731A462CB}" presName="parSpace" presStyleCnt="0"/>
      <dgm:spPr/>
    </dgm:pt>
    <dgm:pt modelId="{417CD004-A4B1-4999-8A6D-D380DE19BA36}" type="pres">
      <dgm:prSet presAssocID="{50E64497-6863-4EA6-83BF-6B0819589C23}" presName="parTxOnly" presStyleLbl="node1" presStyleIdx="1" presStyleCnt="4" custScaleX="80211" custScaleY="120891">
        <dgm:presLayoutVars>
          <dgm:bulletEnabled val="1"/>
        </dgm:presLayoutVars>
      </dgm:prSet>
      <dgm:spPr/>
      <dgm:t>
        <a:bodyPr/>
        <a:lstStyle/>
        <a:p>
          <a:endParaRPr lang="en-AU"/>
        </a:p>
      </dgm:t>
    </dgm:pt>
    <dgm:pt modelId="{7758B7CF-AC54-46BC-9B44-35966D55A90D}" type="pres">
      <dgm:prSet presAssocID="{190014EA-8E85-4FCD-B5EC-03457A1A7944}" presName="parSpace" presStyleCnt="0"/>
      <dgm:spPr/>
    </dgm:pt>
    <dgm:pt modelId="{733C4EE5-2FF4-41B2-A6EF-5215E30EBD8C}" type="pres">
      <dgm:prSet presAssocID="{572A9396-73BF-4642-A67F-F137E5C48083}" presName="parTxOnly" presStyleLbl="node1" presStyleIdx="2" presStyleCnt="4" custScaleX="81216" custScaleY="120891">
        <dgm:presLayoutVars>
          <dgm:bulletEnabled val="1"/>
        </dgm:presLayoutVars>
      </dgm:prSet>
      <dgm:spPr/>
      <dgm:t>
        <a:bodyPr/>
        <a:lstStyle/>
        <a:p>
          <a:endParaRPr lang="en-AU"/>
        </a:p>
      </dgm:t>
    </dgm:pt>
    <dgm:pt modelId="{E37EB14F-EB69-4B05-9D01-671833AC0D23}" type="pres">
      <dgm:prSet presAssocID="{96DC6DFA-EA06-46D9-92A7-482E5C7BA3AD}" presName="parSpace" presStyleCnt="0"/>
      <dgm:spPr/>
    </dgm:pt>
    <dgm:pt modelId="{595C3BA9-170E-4221-BC9B-1FD5FC7041C7}" type="pres">
      <dgm:prSet presAssocID="{59612CBB-330B-4EEB-92D9-23BCE6A1C262}" presName="parTxOnly" presStyleLbl="node1" presStyleIdx="3" presStyleCnt="4" custScaleX="161490" custScaleY="120891">
        <dgm:presLayoutVars>
          <dgm:bulletEnabled val="1"/>
        </dgm:presLayoutVars>
      </dgm:prSet>
      <dgm:spPr/>
      <dgm:t>
        <a:bodyPr/>
        <a:lstStyle/>
        <a:p>
          <a:endParaRPr lang="en-AU"/>
        </a:p>
      </dgm:t>
    </dgm:pt>
  </dgm:ptLst>
  <dgm:cxnLst>
    <dgm:cxn modelId="{4F1110D6-C33A-435B-8626-8559659DC179}" type="presOf" srcId="{572A9396-73BF-4642-A67F-F137E5C48083}" destId="{733C4EE5-2FF4-41B2-A6EF-5215E30EBD8C}" srcOrd="0" destOrd="0" presId="urn:microsoft.com/office/officeart/2005/8/layout/hChevron3"/>
    <dgm:cxn modelId="{3C4C739B-2403-4845-B6B8-9A89BCFB6218}" srcId="{1B11BFD3-CF0A-4794-9FF3-8FE5714C1993}" destId="{50E64497-6863-4EA6-83BF-6B0819589C23}" srcOrd="1" destOrd="0" parTransId="{5F75C515-1435-4540-9ABA-AEE23A256B0D}" sibTransId="{190014EA-8E85-4FCD-B5EC-03457A1A7944}"/>
    <dgm:cxn modelId="{BFBC604A-0AD5-48B5-9653-185A4B4EB569}" srcId="{1B11BFD3-CF0A-4794-9FF3-8FE5714C1993}" destId="{B4374A80-A3D6-4031-B156-16B3994C3401}" srcOrd="0" destOrd="0" parTransId="{4C9B71E6-CDDF-47E9-B549-05D919EAA041}" sibTransId="{204B5A1C-11B9-44FA-B422-7C9731A462CB}"/>
    <dgm:cxn modelId="{BBE80371-3EDC-41E4-86B7-F2CAF9C2D7B7}" type="presOf" srcId="{1B11BFD3-CF0A-4794-9FF3-8FE5714C1993}" destId="{08214CC7-B977-488E-9E72-0EBEC8D58674}" srcOrd="0" destOrd="0" presId="urn:microsoft.com/office/officeart/2005/8/layout/hChevron3"/>
    <dgm:cxn modelId="{9F16EA1F-4845-45D9-8DE3-A2BA887F6D00}" type="presOf" srcId="{59612CBB-330B-4EEB-92D9-23BCE6A1C262}" destId="{595C3BA9-170E-4221-BC9B-1FD5FC7041C7}" srcOrd="0" destOrd="0" presId="urn:microsoft.com/office/officeart/2005/8/layout/hChevron3"/>
    <dgm:cxn modelId="{23227DEF-164B-4EE2-AE4A-1472AACCB97B}" srcId="{1B11BFD3-CF0A-4794-9FF3-8FE5714C1993}" destId="{572A9396-73BF-4642-A67F-F137E5C48083}" srcOrd="2" destOrd="0" parTransId="{2E4ECE75-B034-40F6-BF66-5CC73EDF1ADC}" sibTransId="{96DC6DFA-EA06-46D9-92A7-482E5C7BA3AD}"/>
    <dgm:cxn modelId="{D815FFC9-CD61-4AD3-BE31-FA9489B8C863}" type="presOf" srcId="{B4374A80-A3D6-4031-B156-16B3994C3401}" destId="{92FBD24F-6329-4757-AC4D-5AB7D99CA8E6}" srcOrd="0" destOrd="0" presId="urn:microsoft.com/office/officeart/2005/8/layout/hChevron3"/>
    <dgm:cxn modelId="{58DE32FE-1B1E-4FB9-8145-5BD143AA5E9A}" type="presOf" srcId="{50E64497-6863-4EA6-83BF-6B0819589C23}" destId="{417CD004-A4B1-4999-8A6D-D380DE19BA36}" srcOrd="0" destOrd="0" presId="urn:microsoft.com/office/officeart/2005/8/layout/hChevron3"/>
    <dgm:cxn modelId="{E918C790-E0E4-4BFA-A2E9-F7FC0B4EDC62}" srcId="{1B11BFD3-CF0A-4794-9FF3-8FE5714C1993}" destId="{59612CBB-330B-4EEB-92D9-23BCE6A1C262}" srcOrd="3" destOrd="0" parTransId="{71055628-D0CB-49C7-A445-2DF4E74431C0}" sibTransId="{E0A5BA0D-4DB5-4E2E-8858-0741BA33F021}"/>
    <dgm:cxn modelId="{40638612-1F4B-4E0C-AFED-A10B7FBCF18D}" type="presParOf" srcId="{08214CC7-B977-488E-9E72-0EBEC8D58674}" destId="{92FBD24F-6329-4757-AC4D-5AB7D99CA8E6}" srcOrd="0" destOrd="0" presId="urn:microsoft.com/office/officeart/2005/8/layout/hChevron3"/>
    <dgm:cxn modelId="{FF6040A9-A058-455D-A6E2-ACBF1E8BDF56}" type="presParOf" srcId="{08214CC7-B977-488E-9E72-0EBEC8D58674}" destId="{6AD20390-5398-4B29-A53F-CCD0187B363B}" srcOrd="1" destOrd="0" presId="urn:microsoft.com/office/officeart/2005/8/layout/hChevron3"/>
    <dgm:cxn modelId="{AF2FD1EC-EBDB-4CFE-A9EE-B11704AD2834}" type="presParOf" srcId="{08214CC7-B977-488E-9E72-0EBEC8D58674}" destId="{417CD004-A4B1-4999-8A6D-D380DE19BA36}" srcOrd="2" destOrd="0" presId="urn:microsoft.com/office/officeart/2005/8/layout/hChevron3"/>
    <dgm:cxn modelId="{6E3ED5B0-C466-4F66-8DA0-A5E96CBF93C6}" type="presParOf" srcId="{08214CC7-B977-488E-9E72-0EBEC8D58674}" destId="{7758B7CF-AC54-46BC-9B44-35966D55A90D}" srcOrd="3" destOrd="0" presId="urn:microsoft.com/office/officeart/2005/8/layout/hChevron3"/>
    <dgm:cxn modelId="{D2A36317-12BC-4220-A96D-7763314E9FB4}" type="presParOf" srcId="{08214CC7-B977-488E-9E72-0EBEC8D58674}" destId="{733C4EE5-2FF4-41B2-A6EF-5215E30EBD8C}" srcOrd="4" destOrd="0" presId="urn:microsoft.com/office/officeart/2005/8/layout/hChevron3"/>
    <dgm:cxn modelId="{FB3E22A3-555B-4425-9DC9-C422D7261CA3}" type="presParOf" srcId="{08214CC7-B977-488E-9E72-0EBEC8D58674}" destId="{E37EB14F-EB69-4B05-9D01-671833AC0D23}" srcOrd="5" destOrd="0" presId="urn:microsoft.com/office/officeart/2005/8/layout/hChevron3"/>
    <dgm:cxn modelId="{AC501C37-5ABA-45A2-AA00-313CF0414464}" type="presParOf" srcId="{08214CC7-B977-488E-9E72-0EBEC8D58674}" destId="{595C3BA9-170E-4221-BC9B-1FD5FC7041C7}"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508E9E-4DA8-4669-8677-88D1F0232A0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AU"/>
        </a:p>
      </dgm:t>
    </dgm:pt>
    <dgm:pt modelId="{ADD780EF-0C70-4AB7-98DA-503A87957EDE}">
      <dgm:prSet phldrT="[Text]"/>
      <dgm:spPr/>
      <dgm:t>
        <a:bodyPr/>
        <a:lstStyle/>
        <a:p>
          <a:r>
            <a:rPr lang="en-AU" dirty="0" smtClean="0"/>
            <a:t>Powerline Replacement Fund</a:t>
          </a:r>
          <a:endParaRPr lang="en-AU" dirty="0"/>
        </a:p>
      </dgm:t>
    </dgm:pt>
    <dgm:pt modelId="{259A8347-E15C-485B-AB3C-2404878FB3E5}" type="parTrans" cxnId="{94B69B63-E690-4C5B-B815-0658C826A153}">
      <dgm:prSet/>
      <dgm:spPr/>
      <dgm:t>
        <a:bodyPr/>
        <a:lstStyle/>
        <a:p>
          <a:endParaRPr lang="en-AU"/>
        </a:p>
      </dgm:t>
    </dgm:pt>
    <dgm:pt modelId="{7BE1DAD3-9EFA-47EC-90CA-EA148841FFA1}" type="sibTrans" cxnId="{94B69B63-E690-4C5B-B815-0658C826A153}">
      <dgm:prSet/>
      <dgm:spPr/>
      <dgm:t>
        <a:bodyPr/>
        <a:lstStyle/>
        <a:p>
          <a:endParaRPr lang="en-AU"/>
        </a:p>
      </dgm:t>
    </dgm:pt>
    <dgm:pt modelId="{30AA6990-6C71-43FD-B81E-A93FD8A0B634}">
      <dgm:prSet phldrT="[Text]" custT="1"/>
      <dgm:spPr/>
      <dgm:t>
        <a:bodyPr/>
        <a:lstStyle/>
        <a:p>
          <a:r>
            <a:rPr lang="en-AU" sz="900" dirty="0" smtClean="0"/>
            <a:t>Number of poles retired to date: </a:t>
          </a:r>
          <a:r>
            <a:rPr lang="en-AU" sz="900" b="1" dirty="0" smtClean="0"/>
            <a:t>1,104</a:t>
          </a:r>
          <a:endParaRPr lang="en-AU" sz="900" dirty="0"/>
        </a:p>
      </dgm:t>
    </dgm:pt>
    <dgm:pt modelId="{D965865B-EFF5-449B-ACC6-7F1E5E2EE7D9}" type="parTrans" cxnId="{9A58EB39-5202-4500-9765-751D7D6BB950}">
      <dgm:prSet/>
      <dgm:spPr/>
      <dgm:t>
        <a:bodyPr/>
        <a:lstStyle/>
        <a:p>
          <a:endParaRPr lang="en-AU"/>
        </a:p>
      </dgm:t>
    </dgm:pt>
    <dgm:pt modelId="{20775E91-0BD5-4665-A48A-33E66ACC7A7D}" type="sibTrans" cxnId="{9A58EB39-5202-4500-9765-751D7D6BB950}">
      <dgm:prSet/>
      <dgm:spPr/>
      <dgm:t>
        <a:bodyPr/>
        <a:lstStyle/>
        <a:p>
          <a:endParaRPr lang="en-AU"/>
        </a:p>
      </dgm:t>
    </dgm:pt>
    <dgm:pt modelId="{400CAC4A-6D03-445D-B80A-9909662647B0}">
      <dgm:prSet phldrT="[Text]" custT="1"/>
      <dgm:spPr/>
      <dgm:t>
        <a:bodyPr/>
        <a:lstStyle/>
        <a:p>
          <a:r>
            <a:rPr lang="en-AU" sz="900" dirty="0" smtClean="0"/>
            <a:t>Overhead line retired to date: </a:t>
          </a:r>
          <a:r>
            <a:rPr lang="en-AU" sz="900" b="1" dirty="0" smtClean="0"/>
            <a:t>319km</a:t>
          </a:r>
          <a:endParaRPr lang="en-AU" sz="900" b="1" dirty="0"/>
        </a:p>
      </dgm:t>
    </dgm:pt>
    <dgm:pt modelId="{005643F1-CA18-4972-B0A4-EE50D0A71B0C}" type="parTrans" cxnId="{BB0D0E62-DD5B-4C79-B1DB-5DB9D44F91B6}">
      <dgm:prSet/>
      <dgm:spPr/>
      <dgm:t>
        <a:bodyPr/>
        <a:lstStyle/>
        <a:p>
          <a:endParaRPr lang="en-AU"/>
        </a:p>
      </dgm:t>
    </dgm:pt>
    <dgm:pt modelId="{5C0DAE36-AF08-480E-A2DD-67135967A861}" type="sibTrans" cxnId="{BB0D0E62-DD5B-4C79-B1DB-5DB9D44F91B6}">
      <dgm:prSet/>
      <dgm:spPr/>
      <dgm:t>
        <a:bodyPr/>
        <a:lstStyle/>
        <a:p>
          <a:endParaRPr lang="en-AU"/>
        </a:p>
      </dgm:t>
    </dgm:pt>
    <dgm:pt modelId="{CEB1F70F-9111-4F0B-A047-E01F1A20568E}">
      <dgm:prSet phldrT="[Text]" custT="1"/>
      <dgm:spPr/>
      <dgm:t>
        <a:bodyPr/>
        <a:lstStyle/>
        <a:p>
          <a:r>
            <a:rPr lang="en-AU" sz="900" dirty="0" smtClean="0"/>
            <a:t>Overhead line that Ashbourne South will replace: </a:t>
          </a:r>
          <a:r>
            <a:rPr lang="en-AU" sz="900" b="1" dirty="0" smtClean="0"/>
            <a:t>16km</a:t>
          </a:r>
          <a:endParaRPr lang="en-AU" sz="900" b="1" dirty="0"/>
        </a:p>
      </dgm:t>
    </dgm:pt>
    <dgm:pt modelId="{E963AB77-F228-424C-A3B9-B1D8BACA3D2D}" type="parTrans" cxnId="{3C03A73A-D7F9-47F5-9585-0C9EFEDEF68E}">
      <dgm:prSet/>
      <dgm:spPr/>
      <dgm:t>
        <a:bodyPr/>
        <a:lstStyle/>
        <a:p>
          <a:endParaRPr lang="en-AU"/>
        </a:p>
      </dgm:t>
    </dgm:pt>
    <dgm:pt modelId="{FAF7AF93-67FE-4B2B-A97D-56ADF5F1425E}" type="sibTrans" cxnId="{3C03A73A-D7F9-47F5-9585-0C9EFEDEF68E}">
      <dgm:prSet/>
      <dgm:spPr/>
      <dgm:t>
        <a:bodyPr/>
        <a:lstStyle/>
        <a:p>
          <a:endParaRPr lang="en-AU"/>
        </a:p>
      </dgm:t>
    </dgm:pt>
    <dgm:pt modelId="{DC9244A7-878E-4E0C-9F9E-BD6A90BBF067}">
      <dgm:prSet phldrT="[Text]" custT="1"/>
      <dgm:spPr/>
      <dgm:t>
        <a:bodyPr/>
        <a:lstStyle/>
        <a:p>
          <a:r>
            <a:rPr lang="en-AU" sz="900" dirty="0" smtClean="0"/>
            <a:t>Overhead line that future projects will retire: </a:t>
          </a:r>
          <a:r>
            <a:rPr lang="en-AU" sz="900" b="1" dirty="0" smtClean="0"/>
            <a:t>100km</a:t>
          </a:r>
          <a:endParaRPr lang="en-AU" sz="900" b="1" dirty="0"/>
        </a:p>
      </dgm:t>
    </dgm:pt>
    <dgm:pt modelId="{6BEDF77B-78F6-481F-912F-2C25660CE56D}" type="parTrans" cxnId="{D2F8E867-D463-4DF7-B608-71EC62C81BB6}">
      <dgm:prSet/>
      <dgm:spPr/>
      <dgm:t>
        <a:bodyPr/>
        <a:lstStyle/>
        <a:p>
          <a:endParaRPr lang="en-AU"/>
        </a:p>
      </dgm:t>
    </dgm:pt>
    <dgm:pt modelId="{215712D7-C7E6-4861-B9D7-014CA4FCEEC9}" type="sibTrans" cxnId="{D2F8E867-D463-4DF7-B608-71EC62C81BB6}">
      <dgm:prSet/>
      <dgm:spPr/>
      <dgm:t>
        <a:bodyPr/>
        <a:lstStyle/>
        <a:p>
          <a:endParaRPr lang="en-AU"/>
        </a:p>
      </dgm:t>
    </dgm:pt>
    <dgm:pt modelId="{066816D7-0AB0-47F3-A832-82F8FF335A92}">
      <dgm:prSet custT="1"/>
      <dgm:spPr/>
      <dgm:t>
        <a:bodyPr/>
        <a:lstStyle/>
        <a:p>
          <a:r>
            <a:rPr lang="en-AU" sz="900" dirty="0" smtClean="0"/>
            <a:t>Total cost: </a:t>
          </a:r>
          <a:r>
            <a:rPr lang="en-AU" sz="900" b="1" dirty="0" smtClean="0"/>
            <a:t>$80m</a:t>
          </a:r>
          <a:endParaRPr lang="en-AU" sz="900" dirty="0"/>
        </a:p>
      </dgm:t>
    </dgm:pt>
    <dgm:pt modelId="{61A34499-87C6-470D-994E-ABCE5BA7D538}" type="parTrans" cxnId="{17F2BF51-3C31-40BF-ACF2-1F40CB0FC23F}">
      <dgm:prSet/>
      <dgm:spPr/>
      <dgm:t>
        <a:bodyPr/>
        <a:lstStyle/>
        <a:p>
          <a:endParaRPr lang="en-AU"/>
        </a:p>
      </dgm:t>
    </dgm:pt>
    <dgm:pt modelId="{CAADBDC7-CD9E-46A6-A116-98D0C0680871}" type="sibTrans" cxnId="{17F2BF51-3C31-40BF-ACF2-1F40CB0FC23F}">
      <dgm:prSet/>
      <dgm:spPr/>
      <dgm:t>
        <a:bodyPr/>
        <a:lstStyle/>
        <a:p>
          <a:endParaRPr lang="en-AU"/>
        </a:p>
      </dgm:t>
    </dgm:pt>
    <dgm:pt modelId="{33ABA288-CA92-4579-8A6F-8A45DE6E89A4}">
      <dgm:prSet custT="1"/>
      <dgm:spPr/>
      <dgm:t>
        <a:bodyPr/>
        <a:lstStyle/>
        <a:p>
          <a:r>
            <a:rPr lang="en-AU" sz="900" dirty="0" smtClean="0"/>
            <a:t>Projects completed: </a:t>
          </a:r>
          <a:r>
            <a:rPr lang="en-AU" sz="900" b="1" dirty="0" smtClean="0"/>
            <a:t>28</a:t>
          </a:r>
          <a:endParaRPr lang="en-AU" sz="900" dirty="0"/>
        </a:p>
      </dgm:t>
    </dgm:pt>
    <dgm:pt modelId="{87FA8909-A189-4732-AF51-AE6A1616667E}" type="parTrans" cxnId="{68F879B4-D022-4D69-BDAC-2F9A9D1AFACB}">
      <dgm:prSet/>
      <dgm:spPr/>
      <dgm:t>
        <a:bodyPr/>
        <a:lstStyle/>
        <a:p>
          <a:endParaRPr lang="en-AU"/>
        </a:p>
      </dgm:t>
    </dgm:pt>
    <dgm:pt modelId="{70AAF006-2023-4267-ADDB-21B6EFD52A1F}" type="sibTrans" cxnId="{68F879B4-D022-4D69-BDAC-2F9A9D1AFACB}">
      <dgm:prSet/>
      <dgm:spPr/>
      <dgm:t>
        <a:bodyPr/>
        <a:lstStyle/>
        <a:p>
          <a:endParaRPr lang="en-AU"/>
        </a:p>
      </dgm:t>
    </dgm:pt>
    <dgm:pt modelId="{4969EAB8-DC60-4AC4-83CF-1CB55BD76974}">
      <dgm:prSet phldrT="[Text]" custT="1"/>
      <dgm:spPr/>
      <dgm:t>
        <a:bodyPr/>
        <a:lstStyle/>
        <a:p>
          <a:r>
            <a:rPr lang="en-AU" sz="800" dirty="0" smtClean="0"/>
            <a:t>ELCA annual changes:</a:t>
          </a:r>
        </a:p>
        <a:p>
          <a:r>
            <a:rPr lang="en-AU" sz="800" dirty="0" smtClean="0"/>
            <a:t>Single: -8.9km</a:t>
          </a:r>
        </a:p>
        <a:p>
          <a:r>
            <a:rPr lang="en-AU" sz="800" dirty="0" smtClean="0"/>
            <a:t>Multi: 3.1km</a:t>
          </a:r>
        </a:p>
        <a:p>
          <a:r>
            <a:rPr lang="en-AU" sz="800" dirty="0" smtClean="0"/>
            <a:t>SWER: -71.2km</a:t>
          </a:r>
        </a:p>
      </dgm:t>
    </dgm:pt>
    <dgm:pt modelId="{162FDBF9-F12C-489B-B4EC-AB3A421A6A79}" type="parTrans" cxnId="{38DA843D-13B8-4ECD-B8B5-5D3398255AF1}">
      <dgm:prSet/>
      <dgm:spPr/>
      <dgm:t>
        <a:bodyPr/>
        <a:lstStyle/>
        <a:p>
          <a:endParaRPr lang="en-AU"/>
        </a:p>
      </dgm:t>
    </dgm:pt>
    <dgm:pt modelId="{A847A252-2077-4BF1-8BF0-F293FC49F4B4}" type="sibTrans" cxnId="{38DA843D-13B8-4ECD-B8B5-5D3398255AF1}">
      <dgm:prSet/>
      <dgm:spPr/>
      <dgm:t>
        <a:bodyPr/>
        <a:lstStyle/>
        <a:p>
          <a:endParaRPr lang="en-AU"/>
        </a:p>
      </dgm:t>
    </dgm:pt>
    <dgm:pt modelId="{495F8B1E-17C6-456B-A6EF-A72D42F43FF3}" type="pres">
      <dgm:prSet presAssocID="{D4508E9E-4DA8-4669-8677-88D1F0232A02}" presName="Name0" presStyleCnt="0">
        <dgm:presLayoutVars>
          <dgm:chMax val="1"/>
          <dgm:dir/>
          <dgm:animLvl val="ctr"/>
          <dgm:resizeHandles val="exact"/>
        </dgm:presLayoutVars>
      </dgm:prSet>
      <dgm:spPr/>
      <dgm:t>
        <a:bodyPr/>
        <a:lstStyle/>
        <a:p>
          <a:endParaRPr lang="en-AU"/>
        </a:p>
      </dgm:t>
    </dgm:pt>
    <dgm:pt modelId="{761C8FCE-76BC-4CDC-B17D-0843EB809ACF}" type="pres">
      <dgm:prSet presAssocID="{ADD780EF-0C70-4AB7-98DA-503A87957EDE}" presName="centerShape" presStyleLbl="node0" presStyleIdx="0" presStyleCnt="1"/>
      <dgm:spPr/>
      <dgm:t>
        <a:bodyPr/>
        <a:lstStyle/>
        <a:p>
          <a:endParaRPr lang="en-AU"/>
        </a:p>
      </dgm:t>
    </dgm:pt>
    <dgm:pt modelId="{C18A5299-6C43-481E-A4C8-97FC6C3062A6}" type="pres">
      <dgm:prSet presAssocID="{30AA6990-6C71-43FD-B81E-A93FD8A0B634}" presName="node" presStyleLbl="node1" presStyleIdx="0" presStyleCnt="7">
        <dgm:presLayoutVars>
          <dgm:bulletEnabled val="1"/>
        </dgm:presLayoutVars>
      </dgm:prSet>
      <dgm:spPr/>
      <dgm:t>
        <a:bodyPr/>
        <a:lstStyle/>
        <a:p>
          <a:endParaRPr lang="en-AU"/>
        </a:p>
      </dgm:t>
    </dgm:pt>
    <dgm:pt modelId="{5771471B-7119-4BF5-8B0C-3C4819D6EB8D}" type="pres">
      <dgm:prSet presAssocID="{30AA6990-6C71-43FD-B81E-A93FD8A0B634}" presName="dummy" presStyleCnt="0"/>
      <dgm:spPr/>
    </dgm:pt>
    <dgm:pt modelId="{C3F818DD-48F0-4E74-8566-BD5F1F067476}" type="pres">
      <dgm:prSet presAssocID="{20775E91-0BD5-4665-A48A-33E66ACC7A7D}" presName="sibTrans" presStyleLbl="sibTrans2D1" presStyleIdx="0" presStyleCnt="7"/>
      <dgm:spPr/>
      <dgm:t>
        <a:bodyPr/>
        <a:lstStyle/>
        <a:p>
          <a:endParaRPr lang="en-AU"/>
        </a:p>
      </dgm:t>
    </dgm:pt>
    <dgm:pt modelId="{3B9144C5-CF76-4DF9-963F-EBADE4213FCD}" type="pres">
      <dgm:prSet presAssocID="{4969EAB8-DC60-4AC4-83CF-1CB55BD76974}" presName="node" presStyleLbl="node1" presStyleIdx="1" presStyleCnt="7">
        <dgm:presLayoutVars>
          <dgm:bulletEnabled val="1"/>
        </dgm:presLayoutVars>
      </dgm:prSet>
      <dgm:spPr/>
      <dgm:t>
        <a:bodyPr/>
        <a:lstStyle/>
        <a:p>
          <a:endParaRPr lang="en-AU"/>
        </a:p>
      </dgm:t>
    </dgm:pt>
    <dgm:pt modelId="{EC52CE33-5E6F-4CF7-9333-A9E701B9F1D4}" type="pres">
      <dgm:prSet presAssocID="{4969EAB8-DC60-4AC4-83CF-1CB55BD76974}" presName="dummy" presStyleCnt="0"/>
      <dgm:spPr/>
    </dgm:pt>
    <dgm:pt modelId="{02EE15D3-7FC8-4868-8D2A-491DC4355501}" type="pres">
      <dgm:prSet presAssocID="{A847A252-2077-4BF1-8BF0-F293FC49F4B4}" presName="sibTrans" presStyleLbl="sibTrans2D1" presStyleIdx="1" presStyleCnt="7"/>
      <dgm:spPr/>
      <dgm:t>
        <a:bodyPr/>
        <a:lstStyle/>
        <a:p>
          <a:endParaRPr lang="en-AU"/>
        </a:p>
      </dgm:t>
    </dgm:pt>
    <dgm:pt modelId="{95E0A585-D906-4A0A-9087-EA3F0ED1D2D4}" type="pres">
      <dgm:prSet presAssocID="{400CAC4A-6D03-445D-B80A-9909662647B0}" presName="node" presStyleLbl="node1" presStyleIdx="2" presStyleCnt="7">
        <dgm:presLayoutVars>
          <dgm:bulletEnabled val="1"/>
        </dgm:presLayoutVars>
      </dgm:prSet>
      <dgm:spPr/>
      <dgm:t>
        <a:bodyPr/>
        <a:lstStyle/>
        <a:p>
          <a:endParaRPr lang="en-AU"/>
        </a:p>
      </dgm:t>
    </dgm:pt>
    <dgm:pt modelId="{AA4A5527-76D5-4A18-90E1-F3A10C7FFA6E}" type="pres">
      <dgm:prSet presAssocID="{400CAC4A-6D03-445D-B80A-9909662647B0}" presName="dummy" presStyleCnt="0"/>
      <dgm:spPr/>
    </dgm:pt>
    <dgm:pt modelId="{EB874D19-7FC3-42AA-9FCE-A85E53E30E39}" type="pres">
      <dgm:prSet presAssocID="{5C0DAE36-AF08-480E-A2DD-67135967A861}" presName="sibTrans" presStyleLbl="sibTrans2D1" presStyleIdx="2" presStyleCnt="7"/>
      <dgm:spPr/>
      <dgm:t>
        <a:bodyPr/>
        <a:lstStyle/>
        <a:p>
          <a:endParaRPr lang="en-AU"/>
        </a:p>
      </dgm:t>
    </dgm:pt>
    <dgm:pt modelId="{6820B773-C46F-4FBB-BAA2-D7BBFB244F5B}" type="pres">
      <dgm:prSet presAssocID="{33ABA288-CA92-4579-8A6F-8A45DE6E89A4}" presName="node" presStyleLbl="node1" presStyleIdx="3" presStyleCnt="7">
        <dgm:presLayoutVars>
          <dgm:bulletEnabled val="1"/>
        </dgm:presLayoutVars>
      </dgm:prSet>
      <dgm:spPr/>
      <dgm:t>
        <a:bodyPr/>
        <a:lstStyle/>
        <a:p>
          <a:endParaRPr lang="en-AU"/>
        </a:p>
      </dgm:t>
    </dgm:pt>
    <dgm:pt modelId="{4001FAC1-48D6-4F5D-9F0C-E7526C47AF34}" type="pres">
      <dgm:prSet presAssocID="{33ABA288-CA92-4579-8A6F-8A45DE6E89A4}" presName="dummy" presStyleCnt="0"/>
      <dgm:spPr/>
    </dgm:pt>
    <dgm:pt modelId="{10ECA340-F64C-4120-AE4F-6421559210BE}" type="pres">
      <dgm:prSet presAssocID="{70AAF006-2023-4267-ADDB-21B6EFD52A1F}" presName="sibTrans" presStyleLbl="sibTrans2D1" presStyleIdx="3" presStyleCnt="7"/>
      <dgm:spPr/>
      <dgm:t>
        <a:bodyPr/>
        <a:lstStyle/>
        <a:p>
          <a:endParaRPr lang="en-AU"/>
        </a:p>
      </dgm:t>
    </dgm:pt>
    <dgm:pt modelId="{14CA54BB-6EFF-4EB8-85EF-9E4D08DC3487}" type="pres">
      <dgm:prSet presAssocID="{066816D7-0AB0-47F3-A832-82F8FF335A92}" presName="node" presStyleLbl="node1" presStyleIdx="4" presStyleCnt="7">
        <dgm:presLayoutVars>
          <dgm:bulletEnabled val="1"/>
        </dgm:presLayoutVars>
      </dgm:prSet>
      <dgm:spPr/>
      <dgm:t>
        <a:bodyPr/>
        <a:lstStyle/>
        <a:p>
          <a:endParaRPr lang="en-AU"/>
        </a:p>
      </dgm:t>
    </dgm:pt>
    <dgm:pt modelId="{4978BFC2-6D36-4833-AF3F-B6D6F86D537A}" type="pres">
      <dgm:prSet presAssocID="{066816D7-0AB0-47F3-A832-82F8FF335A92}" presName="dummy" presStyleCnt="0"/>
      <dgm:spPr/>
    </dgm:pt>
    <dgm:pt modelId="{92E3479C-BFFC-4965-970E-ADEEBC79ED0C}" type="pres">
      <dgm:prSet presAssocID="{CAADBDC7-CD9E-46A6-A116-98D0C0680871}" presName="sibTrans" presStyleLbl="sibTrans2D1" presStyleIdx="4" presStyleCnt="7"/>
      <dgm:spPr/>
      <dgm:t>
        <a:bodyPr/>
        <a:lstStyle/>
        <a:p>
          <a:endParaRPr lang="en-AU"/>
        </a:p>
      </dgm:t>
    </dgm:pt>
    <dgm:pt modelId="{EA42B197-732B-4400-A285-6EF149B2B8F7}" type="pres">
      <dgm:prSet presAssocID="{CEB1F70F-9111-4F0B-A047-E01F1A20568E}" presName="node" presStyleLbl="node1" presStyleIdx="5" presStyleCnt="7">
        <dgm:presLayoutVars>
          <dgm:bulletEnabled val="1"/>
        </dgm:presLayoutVars>
      </dgm:prSet>
      <dgm:spPr/>
      <dgm:t>
        <a:bodyPr/>
        <a:lstStyle/>
        <a:p>
          <a:endParaRPr lang="en-AU"/>
        </a:p>
      </dgm:t>
    </dgm:pt>
    <dgm:pt modelId="{495770C4-01B6-4647-83B5-21C3DA37FAB7}" type="pres">
      <dgm:prSet presAssocID="{CEB1F70F-9111-4F0B-A047-E01F1A20568E}" presName="dummy" presStyleCnt="0"/>
      <dgm:spPr/>
    </dgm:pt>
    <dgm:pt modelId="{20E81B43-C64C-45F9-BC4C-3D6779E8553F}" type="pres">
      <dgm:prSet presAssocID="{FAF7AF93-67FE-4B2B-A97D-56ADF5F1425E}" presName="sibTrans" presStyleLbl="sibTrans2D1" presStyleIdx="5" presStyleCnt="7"/>
      <dgm:spPr/>
      <dgm:t>
        <a:bodyPr/>
        <a:lstStyle/>
        <a:p>
          <a:endParaRPr lang="en-AU"/>
        </a:p>
      </dgm:t>
    </dgm:pt>
    <dgm:pt modelId="{F6C611C8-A4DB-47FB-98C8-A8847E0F1DF4}" type="pres">
      <dgm:prSet presAssocID="{DC9244A7-878E-4E0C-9F9E-BD6A90BBF067}" presName="node" presStyleLbl="node1" presStyleIdx="6" presStyleCnt="7">
        <dgm:presLayoutVars>
          <dgm:bulletEnabled val="1"/>
        </dgm:presLayoutVars>
      </dgm:prSet>
      <dgm:spPr/>
      <dgm:t>
        <a:bodyPr/>
        <a:lstStyle/>
        <a:p>
          <a:endParaRPr lang="en-AU"/>
        </a:p>
      </dgm:t>
    </dgm:pt>
    <dgm:pt modelId="{480032D4-A4AB-40C3-ADA4-C85B516D4BEA}" type="pres">
      <dgm:prSet presAssocID="{DC9244A7-878E-4E0C-9F9E-BD6A90BBF067}" presName="dummy" presStyleCnt="0"/>
      <dgm:spPr/>
    </dgm:pt>
    <dgm:pt modelId="{4C328C41-A6A9-4B87-9464-3D6E6682F84D}" type="pres">
      <dgm:prSet presAssocID="{215712D7-C7E6-4861-B9D7-014CA4FCEEC9}" presName="sibTrans" presStyleLbl="sibTrans2D1" presStyleIdx="6" presStyleCnt="7"/>
      <dgm:spPr/>
      <dgm:t>
        <a:bodyPr/>
        <a:lstStyle/>
        <a:p>
          <a:endParaRPr lang="en-AU"/>
        </a:p>
      </dgm:t>
    </dgm:pt>
  </dgm:ptLst>
  <dgm:cxnLst>
    <dgm:cxn modelId="{3C03A73A-D7F9-47F5-9585-0C9EFEDEF68E}" srcId="{ADD780EF-0C70-4AB7-98DA-503A87957EDE}" destId="{CEB1F70F-9111-4F0B-A047-E01F1A20568E}" srcOrd="5" destOrd="0" parTransId="{E963AB77-F228-424C-A3B9-B1D8BACA3D2D}" sibTransId="{FAF7AF93-67FE-4B2B-A97D-56ADF5F1425E}"/>
    <dgm:cxn modelId="{BB0D0E62-DD5B-4C79-B1DB-5DB9D44F91B6}" srcId="{ADD780EF-0C70-4AB7-98DA-503A87957EDE}" destId="{400CAC4A-6D03-445D-B80A-9909662647B0}" srcOrd="2" destOrd="0" parTransId="{005643F1-CA18-4972-B0A4-EE50D0A71B0C}" sibTransId="{5C0DAE36-AF08-480E-A2DD-67135967A861}"/>
    <dgm:cxn modelId="{21579060-58DE-48A1-A31A-4DEF625D3CEF}" type="presOf" srcId="{5C0DAE36-AF08-480E-A2DD-67135967A861}" destId="{EB874D19-7FC3-42AA-9FCE-A85E53E30E39}" srcOrd="0" destOrd="0" presId="urn:microsoft.com/office/officeart/2005/8/layout/radial6"/>
    <dgm:cxn modelId="{15158910-84AF-4A09-9E5B-11513C769621}" type="presOf" srcId="{4969EAB8-DC60-4AC4-83CF-1CB55BD76974}" destId="{3B9144C5-CF76-4DF9-963F-EBADE4213FCD}" srcOrd="0" destOrd="0" presId="urn:microsoft.com/office/officeart/2005/8/layout/radial6"/>
    <dgm:cxn modelId="{33067FF2-2336-4789-8572-16BF7D377258}" type="presOf" srcId="{DC9244A7-878E-4E0C-9F9E-BD6A90BBF067}" destId="{F6C611C8-A4DB-47FB-98C8-A8847E0F1DF4}" srcOrd="0" destOrd="0" presId="urn:microsoft.com/office/officeart/2005/8/layout/radial6"/>
    <dgm:cxn modelId="{68F879B4-D022-4D69-BDAC-2F9A9D1AFACB}" srcId="{ADD780EF-0C70-4AB7-98DA-503A87957EDE}" destId="{33ABA288-CA92-4579-8A6F-8A45DE6E89A4}" srcOrd="3" destOrd="0" parTransId="{87FA8909-A189-4732-AF51-AE6A1616667E}" sibTransId="{70AAF006-2023-4267-ADDB-21B6EFD52A1F}"/>
    <dgm:cxn modelId="{E18D63B4-2392-4A7E-B18F-8FBAF6AD05EC}" type="presOf" srcId="{20775E91-0BD5-4665-A48A-33E66ACC7A7D}" destId="{C3F818DD-48F0-4E74-8566-BD5F1F067476}" srcOrd="0" destOrd="0" presId="urn:microsoft.com/office/officeart/2005/8/layout/radial6"/>
    <dgm:cxn modelId="{1C7560AC-C9AA-40F0-A60F-8B0A465D410D}" type="presOf" srcId="{D4508E9E-4DA8-4669-8677-88D1F0232A02}" destId="{495F8B1E-17C6-456B-A6EF-A72D42F43FF3}" srcOrd="0" destOrd="0" presId="urn:microsoft.com/office/officeart/2005/8/layout/radial6"/>
    <dgm:cxn modelId="{B6A9EB5A-454C-4B2C-BAFA-D0CCCC069520}" type="presOf" srcId="{30AA6990-6C71-43FD-B81E-A93FD8A0B634}" destId="{C18A5299-6C43-481E-A4C8-97FC6C3062A6}" srcOrd="0" destOrd="0" presId="urn:microsoft.com/office/officeart/2005/8/layout/radial6"/>
    <dgm:cxn modelId="{050C9F6C-3EE9-4755-9340-A8326FA3BDD9}" type="presOf" srcId="{400CAC4A-6D03-445D-B80A-9909662647B0}" destId="{95E0A585-D906-4A0A-9087-EA3F0ED1D2D4}" srcOrd="0" destOrd="0" presId="urn:microsoft.com/office/officeart/2005/8/layout/radial6"/>
    <dgm:cxn modelId="{AA63B38C-F245-4037-8D21-D1F1D782828D}" type="presOf" srcId="{066816D7-0AB0-47F3-A832-82F8FF335A92}" destId="{14CA54BB-6EFF-4EB8-85EF-9E4D08DC3487}" srcOrd="0" destOrd="0" presId="urn:microsoft.com/office/officeart/2005/8/layout/radial6"/>
    <dgm:cxn modelId="{B07DCD58-6A35-4EC0-B59D-A9DCB95FBBB0}" type="presOf" srcId="{215712D7-C7E6-4861-B9D7-014CA4FCEEC9}" destId="{4C328C41-A6A9-4B87-9464-3D6E6682F84D}" srcOrd="0" destOrd="0" presId="urn:microsoft.com/office/officeart/2005/8/layout/radial6"/>
    <dgm:cxn modelId="{A5932A9A-3491-4B0A-976A-3B572C8F04D7}" type="presOf" srcId="{CAADBDC7-CD9E-46A6-A116-98D0C0680871}" destId="{92E3479C-BFFC-4965-970E-ADEEBC79ED0C}" srcOrd="0" destOrd="0" presId="urn:microsoft.com/office/officeart/2005/8/layout/radial6"/>
    <dgm:cxn modelId="{9A58EB39-5202-4500-9765-751D7D6BB950}" srcId="{ADD780EF-0C70-4AB7-98DA-503A87957EDE}" destId="{30AA6990-6C71-43FD-B81E-A93FD8A0B634}" srcOrd="0" destOrd="0" parTransId="{D965865B-EFF5-449B-ACC6-7F1E5E2EE7D9}" sibTransId="{20775E91-0BD5-4665-A48A-33E66ACC7A7D}"/>
    <dgm:cxn modelId="{9DA0E897-6902-4447-8CF4-CBE95E9B8241}" type="presOf" srcId="{33ABA288-CA92-4579-8A6F-8A45DE6E89A4}" destId="{6820B773-C46F-4FBB-BAA2-D7BBFB244F5B}" srcOrd="0" destOrd="0" presId="urn:microsoft.com/office/officeart/2005/8/layout/radial6"/>
    <dgm:cxn modelId="{835242E7-CB71-418F-B200-FF8C2F9C64D2}" type="presOf" srcId="{FAF7AF93-67FE-4B2B-A97D-56ADF5F1425E}" destId="{20E81B43-C64C-45F9-BC4C-3D6779E8553F}" srcOrd="0" destOrd="0" presId="urn:microsoft.com/office/officeart/2005/8/layout/radial6"/>
    <dgm:cxn modelId="{4265648C-5012-4F70-9B40-2130A3CFFD47}" type="presOf" srcId="{ADD780EF-0C70-4AB7-98DA-503A87957EDE}" destId="{761C8FCE-76BC-4CDC-B17D-0843EB809ACF}" srcOrd="0" destOrd="0" presId="urn:microsoft.com/office/officeart/2005/8/layout/radial6"/>
    <dgm:cxn modelId="{1F3F89C5-E803-48D7-A996-B2D5A94B76EF}" type="presOf" srcId="{CEB1F70F-9111-4F0B-A047-E01F1A20568E}" destId="{EA42B197-732B-4400-A285-6EF149B2B8F7}" srcOrd="0" destOrd="0" presId="urn:microsoft.com/office/officeart/2005/8/layout/radial6"/>
    <dgm:cxn modelId="{38DA843D-13B8-4ECD-B8B5-5D3398255AF1}" srcId="{ADD780EF-0C70-4AB7-98DA-503A87957EDE}" destId="{4969EAB8-DC60-4AC4-83CF-1CB55BD76974}" srcOrd="1" destOrd="0" parTransId="{162FDBF9-F12C-489B-B4EC-AB3A421A6A79}" sibTransId="{A847A252-2077-4BF1-8BF0-F293FC49F4B4}"/>
    <dgm:cxn modelId="{17F2BF51-3C31-40BF-ACF2-1F40CB0FC23F}" srcId="{ADD780EF-0C70-4AB7-98DA-503A87957EDE}" destId="{066816D7-0AB0-47F3-A832-82F8FF335A92}" srcOrd="4" destOrd="0" parTransId="{61A34499-87C6-470D-994E-ABCE5BA7D538}" sibTransId="{CAADBDC7-CD9E-46A6-A116-98D0C0680871}"/>
    <dgm:cxn modelId="{4071DBDF-0898-445B-976C-DEA394AC1CD0}" type="presOf" srcId="{70AAF006-2023-4267-ADDB-21B6EFD52A1F}" destId="{10ECA340-F64C-4120-AE4F-6421559210BE}" srcOrd="0" destOrd="0" presId="urn:microsoft.com/office/officeart/2005/8/layout/radial6"/>
    <dgm:cxn modelId="{94B69B63-E690-4C5B-B815-0658C826A153}" srcId="{D4508E9E-4DA8-4669-8677-88D1F0232A02}" destId="{ADD780EF-0C70-4AB7-98DA-503A87957EDE}" srcOrd="0" destOrd="0" parTransId="{259A8347-E15C-485B-AB3C-2404878FB3E5}" sibTransId="{7BE1DAD3-9EFA-47EC-90CA-EA148841FFA1}"/>
    <dgm:cxn modelId="{D2F8E867-D463-4DF7-B608-71EC62C81BB6}" srcId="{ADD780EF-0C70-4AB7-98DA-503A87957EDE}" destId="{DC9244A7-878E-4E0C-9F9E-BD6A90BBF067}" srcOrd="6" destOrd="0" parTransId="{6BEDF77B-78F6-481F-912F-2C25660CE56D}" sibTransId="{215712D7-C7E6-4861-B9D7-014CA4FCEEC9}"/>
    <dgm:cxn modelId="{6341DF16-7585-46C7-B99D-E9F8E7D3BA24}" type="presOf" srcId="{A847A252-2077-4BF1-8BF0-F293FC49F4B4}" destId="{02EE15D3-7FC8-4868-8D2A-491DC4355501}" srcOrd="0" destOrd="0" presId="urn:microsoft.com/office/officeart/2005/8/layout/radial6"/>
    <dgm:cxn modelId="{41566DA2-28FE-4252-BEDE-387C731ED7C0}" type="presParOf" srcId="{495F8B1E-17C6-456B-A6EF-A72D42F43FF3}" destId="{761C8FCE-76BC-4CDC-B17D-0843EB809ACF}" srcOrd="0" destOrd="0" presId="urn:microsoft.com/office/officeart/2005/8/layout/radial6"/>
    <dgm:cxn modelId="{D2130945-0726-49E9-903E-937439B538AA}" type="presParOf" srcId="{495F8B1E-17C6-456B-A6EF-A72D42F43FF3}" destId="{C18A5299-6C43-481E-A4C8-97FC6C3062A6}" srcOrd="1" destOrd="0" presId="urn:microsoft.com/office/officeart/2005/8/layout/radial6"/>
    <dgm:cxn modelId="{EAB517AA-4624-413E-B3D0-19C5B579AD65}" type="presParOf" srcId="{495F8B1E-17C6-456B-A6EF-A72D42F43FF3}" destId="{5771471B-7119-4BF5-8B0C-3C4819D6EB8D}" srcOrd="2" destOrd="0" presId="urn:microsoft.com/office/officeart/2005/8/layout/radial6"/>
    <dgm:cxn modelId="{C6D0039A-7559-4BA8-B482-410FB8D8D1D6}" type="presParOf" srcId="{495F8B1E-17C6-456B-A6EF-A72D42F43FF3}" destId="{C3F818DD-48F0-4E74-8566-BD5F1F067476}" srcOrd="3" destOrd="0" presId="urn:microsoft.com/office/officeart/2005/8/layout/radial6"/>
    <dgm:cxn modelId="{A3D933F4-E543-42EA-87DF-176FC79956BB}" type="presParOf" srcId="{495F8B1E-17C6-456B-A6EF-A72D42F43FF3}" destId="{3B9144C5-CF76-4DF9-963F-EBADE4213FCD}" srcOrd="4" destOrd="0" presId="urn:microsoft.com/office/officeart/2005/8/layout/radial6"/>
    <dgm:cxn modelId="{15C650F3-1057-4A05-9331-B2BFE0B4AC9F}" type="presParOf" srcId="{495F8B1E-17C6-456B-A6EF-A72D42F43FF3}" destId="{EC52CE33-5E6F-4CF7-9333-A9E701B9F1D4}" srcOrd="5" destOrd="0" presId="urn:microsoft.com/office/officeart/2005/8/layout/radial6"/>
    <dgm:cxn modelId="{5F3C603E-6136-4382-9F46-B39721A6B9DF}" type="presParOf" srcId="{495F8B1E-17C6-456B-A6EF-A72D42F43FF3}" destId="{02EE15D3-7FC8-4868-8D2A-491DC4355501}" srcOrd="6" destOrd="0" presId="urn:microsoft.com/office/officeart/2005/8/layout/radial6"/>
    <dgm:cxn modelId="{5CBD2436-A98C-4FCE-8EF1-5CCC72341315}" type="presParOf" srcId="{495F8B1E-17C6-456B-A6EF-A72D42F43FF3}" destId="{95E0A585-D906-4A0A-9087-EA3F0ED1D2D4}" srcOrd="7" destOrd="0" presId="urn:microsoft.com/office/officeart/2005/8/layout/radial6"/>
    <dgm:cxn modelId="{9B604123-F4AF-4355-B766-F919C528F6E0}" type="presParOf" srcId="{495F8B1E-17C6-456B-A6EF-A72D42F43FF3}" destId="{AA4A5527-76D5-4A18-90E1-F3A10C7FFA6E}" srcOrd="8" destOrd="0" presId="urn:microsoft.com/office/officeart/2005/8/layout/radial6"/>
    <dgm:cxn modelId="{F5694B4D-10E3-47C4-9068-83AA2BA356C1}" type="presParOf" srcId="{495F8B1E-17C6-456B-A6EF-A72D42F43FF3}" destId="{EB874D19-7FC3-42AA-9FCE-A85E53E30E39}" srcOrd="9" destOrd="0" presId="urn:microsoft.com/office/officeart/2005/8/layout/radial6"/>
    <dgm:cxn modelId="{B1624025-70F7-420E-B1F7-A6EFC04F53C5}" type="presParOf" srcId="{495F8B1E-17C6-456B-A6EF-A72D42F43FF3}" destId="{6820B773-C46F-4FBB-BAA2-D7BBFB244F5B}" srcOrd="10" destOrd="0" presId="urn:microsoft.com/office/officeart/2005/8/layout/radial6"/>
    <dgm:cxn modelId="{7DF4E242-6287-4072-8D7A-C6213E9C71CE}" type="presParOf" srcId="{495F8B1E-17C6-456B-A6EF-A72D42F43FF3}" destId="{4001FAC1-48D6-4F5D-9F0C-E7526C47AF34}" srcOrd="11" destOrd="0" presId="urn:microsoft.com/office/officeart/2005/8/layout/radial6"/>
    <dgm:cxn modelId="{E02D32F9-D510-476A-9E6F-0E3628A18B83}" type="presParOf" srcId="{495F8B1E-17C6-456B-A6EF-A72D42F43FF3}" destId="{10ECA340-F64C-4120-AE4F-6421559210BE}" srcOrd="12" destOrd="0" presId="urn:microsoft.com/office/officeart/2005/8/layout/radial6"/>
    <dgm:cxn modelId="{4942F11E-638D-47FB-A2F3-B9865889FF5D}" type="presParOf" srcId="{495F8B1E-17C6-456B-A6EF-A72D42F43FF3}" destId="{14CA54BB-6EFF-4EB8-85EF-9E4D08DC3487}" srcOrd="13" destOrd="0" presId="urn:microsoft.com/office/officeart/2005/8/layout/radial6"/>
    <dgm:cxn modelId="{08B4C07F-058A-4E51-A923-7E1FE6125AA9}" type="presParOf" srcId="{495F8B1E-17C6-456B-A6EF-A72D42F43FF3}" destId="{4978BFC2-6D36-4833-AF3F-B6D6F86D537A}" srcOrd="14" destOrd="0" presId="urn:microsoft.com/office/officeart/2005/8/layout/radial6"/>
    <dgm:cxn modelId="{35CD6413-BFAC-40D1-976C-6D96D35BD503}" type="presParOf" srcId="{495F8B1E-17C6-456B-A6EF-A72D42F43FF3}" destId="{92E3479C-BFFC-4965-970E-ADEEBC79ED0C}" srcOrd="15" destOrd="0" presId="urn:microsoft.com/office/officeart/2005/8/layout/radial6"/>
    <dgm:cxn modelId="{FAA80087-DA54-4204-8B3D-3F41C8EC4FAB}" type="presParOf" srcId="{495F8B1E-17C6-456B-A6EF-A72D42F43FF3}" destId="{EA42B197-732B-4400-A285-6EF149B2B8F7}" srcOrd="16" destOrd="0" presId="urn:microsoft.com/office/officeart/2005/8/layout/radial6"/>
    <dgm:cxn modelId="{D64EB3B1-2727-469D-8292-3660A35715B3}" type="presParOf" srcId="{495F8B1E-17C6-456B-A6EF-A72D42F43FF3}" destId="{495770C4-01B6-4647-83B5-21C3DA37FAB7}" srcOrd="17" destOrd="0" presId="urn:microsoft.com/office/officeart/2005/8/layout/radial6"/>
    <dgm:cxn modelId="{F37C92F2-84BC-44C8-9A13-906E04612677}" type="presParOf" srcId="{495F8B1E-17C6-456B-A6EF-A72D42F43FF3}" destId="{20E81B43-C64C-45F9-BC4C-3D6779E8553F}" srcOrd="18" destOrd="0" presId="urn:microsoft.com/office/officeart/2005/8/layout/radial6"/>
    <dgm:cxn modelId="{7B780F5E-94CF-46A2-9B54-7A92BD6482D6}" type="presParOf" srcId="{495F8B1E-17C6-456B-A6EF-A72D42F43FF3}" destId="{F6C611C8-A4DB-47FB-98C8-A8847E0F1DF4}" srcOrd="19" destOrd="0" presId="urn:microsoft.com/office/officeart/2005/8/layout/radial6"/>
    <dgm:cxn modelId="{D0CD92A5-F922-47F9-B34C-C85E66B17EAB}" type="presParOf" srcId="{495F8B1E-17C6-456B-A6EF-A72D42F43FF3}" destId="{480032D4-A4AB-40C3-ADA4-C85B516D4BEA}" srcOrd="20" destOrd="0" presId="urn:microsoft.com/office/officeart/2005/8/layout/radial6"/>
    <dgm:cxn modelId="{85245BFD-01CC-4D30-945E-B5984A573CBD}" type="presParOf" srcId="{495F8B1E-17C6-456B-A6EF-A72D42F43FF3}" destId="{4C328C41-A6A9-4B87-9464-3D6E6682F84D}"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BD24F-6329-4757-AC4D-5AB7D99CA8E6}">
      <dsp:nvSpPr>
        <dsp:cNvPr id="0" name=""/>
        <dsp:cNvSpPr/>
      </dsp:nvSpPr>
      <dsp:spPr>
        <a:xfrm>
          <a:off x="3252" y="0"/>
          <a:ext cx="3195188" cy="1341617"/>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2672" rIns="21336" bIns="42672" numCol="1" spcCol="1270" anchor="ctr" anchorCtr="0">
          <a:noAutofit/>
        </a:bodyPr>
        <a:lstStyle/>
        <a:p>
          <a:pPr lvl="0" algn="ctr" defTabSz="711200">
            <a:lnSpc>
              <a:spcPct val="90000"/>
            </a:lnSpc>
            <a:spcBef>
              <a:spcPct val="0"/>
            </a:spcBef>
            <a:spcAft>
              <a:spcPts val="0"/>
            </a:spcAft>
          </a:pPr>
          <a:r>
            <a:rPr lang="en-AU" sz="1600" b="1" kern="1200" dirty="0" smtClean="0"/>
            <a:t>2016</a:t>
          </a:r>
        </a:p>
        <a:p>
          <a:pPr lvl="0" algn="ctr" defTabSz="711200">
            <a:lnSpc>
              <a:spcPct val="90000"/>
            </a:lnSpc>
            <a:spcBef>
              <a:spcPct val="0"/>
            </a:spcBef>
            <a:spcAft>
              <a:spcPts val="0"/>
            </a:spcAft>
          </a:pPr>
          <a:r>
            <a:rPr lang="en-AU" sz="1600" b="0" kern="1200" dirty="0" smtClean="0"/>
            <a:t>117 ACRs installed; 50 in the high risk Electric Line Construction Areas</a:t>
          </a:r>
        </a:p>
      </dsp:txBody>
      <dsp:txXfrm>
        <a:off x="3252" y="0"/>
        <a:ext cx="2859784" cy="1341617"/>
      </dsp:txXfrm>
    </dsp:sp>
    <dsp:sp modelId="{417CD004-A4B1-4999-8A6D-D380DE19BA36}">
      <dsp:nvSpPr>
        <dsp:cNvPr id="0" name=""/>
        <dsp:cNvSpPr/>
      </dsp:nvSpPr>
      <dsp:spPr>
        <a:xfrm>
          <a:off x="2559403" y="0"/>
          <a:ext cx="2562892" cy="134161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ts val="0"/>
            </a:spcAft>
          </a:pPr>
          <a:r>
            <a:rPr lang="en-AU" sz="1600" b="1" kern="1200" dirty="0" smtClean="0"/>
            <a:t>2017</a:t>
          </a:r>
        </a:p>
        <a:p>
          <a:pPr lvl="0" algn="ctr" defTabSz="711200">
            <a:lnSpc>
              <a:spcPct val="90000"/>
            </a:lnSpc>
            <a:spcBef>
              <a:spcPct val="0"/>
            </a:spcBef>
            <a:spcAft>
              <a:spcPts val="0"/>
            </a:spcAft>
          </a:pPr>
          <a:r>
            <a:rPr lang="en-AU" sz="1600" b="0" kern="1200" dirty="0" smtClean="0"/>
            <a:t>145 ACRs installed</a:t>
          </a:r>
        </a:p>
      </dsp:txBody>
      <dsp:txXfrm>
        <a:off x="3230212" y="0"/>
        <a:ext cx="1221275" cy="1341617"/>
      </dsp:txXfrm>
    </dsp:sp>
    <dsp:sp modelId="{733C4EE5-2FF4-41B2-A6EF-5215E30EBD8C}">
      <dsp:nvSpPr>
        <dsp:cNvPr id="0" name=""/>
        <dsp:cNvSpPr/>
      </dsp:nvSpPr>
      <dsp:spPr>
        <a:xfrm>
          <a:off x="4483258" y="0"/>
          <a:ext cx="2595004" cy="134161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ts val="0"/>
            </a:spcAft>
          </a:pPr>
          <a:r>
            <a:rPr lang="en-AU" sz="1600" b="1" kern="1200" dirty="0" smtClean="0"/>
            <a:t>2018</a:t>
          </a:r>
          <a:endParaRPr lang="en-AU" sz="1600" b="0" kern="1200" dirty="0" smtClean="0"/>
        </a:p>
        <a:p>
          <a:pPr lvl="0" algn="ctr" defTabSz="711200">
            <a:lnSpc>
              <a:spcPct val="90000"/>
            </a:lnSpc>
            <a:spcBef>
              <a:spcPct val="0"/>
            </a:spcBef>
            <a:spcAft>
              <a:spcPct val="35000"/>
            </a:spcAft>
          </a:pPr>
          <a:r>
            <a:rPr lang="en-AU" sz="1600" b="0" kern="1200" dirty="0" smtClean="0"/>
            <a:t>377 ACRs installed</a:t>
          </a:r>
          <a:endParaRPr lang="en-AU" sz="1600" b="0" kern="1200" dirty="0"/>
        </a:p>
      </dsp:txBody>
      <dsp:txXfrm>
        <a:off x="5154067" y="0"/>
        <a:ext cx="1253387" cy="1341617"/>
      </dsp:txXfrm>
    </dsp:sp>
    <dsp:sp modelId="{595C3BA9-170E-4221-BC9B-1FD5FC7041C7}">
      <dsp:nvSpPr>
        <dsp:cNvPr id="0" name=""/>
        <dsp:cNvSpPr/>
      </dsp:nvSpPr>
      <dsp:spPr>
        <a:xfrm>
          <a:off x="6439224" y="0"/>
          <a:ext cx="5159910" cy="134161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ts val="0"/>
            </a:spcAft>
          </a:pPr>
          <a:r>
            <a:rPr lang="en-AU" sz="1400" b="1" kern="1200" dirty="0" smtClean="0"/>
            <a:t>2019</a:t>
          </a:r>
        </a:p>
        <a:p>
          <a:pPr lvl="0" algn="ctr" defTabSz="622300">
            <a:lnSpc>
              <a:spcPct val="90000"/>
            </a:lnSpc>
            <a:spcBef>
              <a:spcPct val="0"/>
            </a:spcBef>
            <a:spcAft>
              <a:spcPts val="0"/>
            </a:spcAft>
          </a:pPr>
          <a:r>
            <a:rPr lang="en-AU" sz="1400" b="0" kern="1200" dirty="0" smtClean="0"/>
            <a:t>328 ACRs installed, 78 remain. Wet access has hindered completion in 2019 where approximately 40 sites will carry over into 2020. Targeting Q1 2020 completion for all ACRs which is well ahead of the ESV required completion date of November 2020</a:t>
          </a:r>
          <a:endParaRPr lang="en-AU" sz="1400" b="0" kern="1200" dirty="0"/>
        </a:p>
      </dsp:txBody>
      <dsp:txXfrm>
        <a:off x="7110033" y="0"/>
        <a:ext cx="3818293" cy="1341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28C41-A6A9-4B87-9464-3D6E6682F84D}">
      <dsp:nvSpPr>
        <dsp:cNvPr id="0" name=""/>
        <dsp:cNvSpPr/>
      </dsp:nvSpPr>
      <dsp:spPr>
        <a:xfrm>
          <a:off x="447262" y="568814"/>
          <a:ext cx="3950941" cy="3950941"/>
        </a:xfrm>
        <a:prstGeom prst="blockArc">
          <a:avLst>
            <a:gd name="adj1" fmla="val 13114286"/>
            <a:gd name="adj2" fmla="val 16200000"/>
            <a:gd name="adj3" fmla="val 388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E81B43-C64C-45F9-BC4C-3D6779E8553F}">
      <dsp:nvSpPr>
        <dsp:cNvPr id="0" name=""/>
        <dsp:cNvSpPr/>
      </dsp:nvSpPr>
      <dsp:spPr>
        <a:xfrm>
          <a:off x="447262" y="568814"/>
          <a:ext cx="3950941" cy="3950941"/>
        </a:xfrm>
        <a:prstGeom prst="blockArc">
          <a:avLst>
            <a:gd name="adj1" fmla="val 10028571"/>
            <a:gd name="adj2" fmla="val 13114286"/>
            <a:gd name="adj3" fmla="val 388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2E3479C-BFFC-4965-970E-ADEEBC79ED0C}">
      <dsp:nvSpPr>
        <dsp:cNvPr id="0" name=""/>
        <dsp:cNvSpPr/>
      </dsp:nvSpPr>
      <dsp:spPr>
        <a:xfrm>
          <a:off x="447262" y="568814"/>
          <a:ext cx="3950941" cy="3950941"/>
        </a:xfrm>
        <a:prstGeom prst="blockArc">
          <a:avLst>
            <a:gd name="adj1" fmla="val 6942857"/>
            <a:gd name="adj2" fmla="val 10028571"/>
            <a:gd name="adj3" fmla="val 388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ECA340-F64C-4120-AE4F-6421559210BE}">
      <dsp:nvSpPr>
        <dsp:cNvPr id="0" name=""/>
        <dsp:cNvSpPr/>
      </dsp:nvSpPr>
      <dsp:spPr>
        <a:xfrm>
          <a:off x="447262" y="568814"/>
          <a:ext cx="3950941" cy="3950941"/>
        </a:xfrm>
        <a:prstGeom prst="blockArc">
          <a:avLst>
            <a:gd name="adj1" fmla="val 3857143"/>
            <a:gd name="adj2" fmla="val 6942857"/>
            <a:gd name="adj3" fmla="val 388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874D19-7FC3-42AA-9FCE-A85E53E30E39}">
      <dsp:nvSpPr>
        <dsp:cNvPr id="0" name=""/>
        <dsp:cNvSpPr/>
      </dsp:nvSpPr>
      <dsp:spPr>
        <a:xfrm>
          <a:off x="447262" y="568814"/>
          <a:ext cx="3950941" cy="3950941"/>
        </a:xfrm>
        <a:prstGeom prst="blockArc">
          <a:avLst>
            <a:gd name="adj1" fmla="val 771429"/>
            <a:gd name="adj2" fmla="val 3857143"/>
            <a:gd name="adj3" fmla="val 388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EE15D3-7FC8-4868-8D2A-491DC4355501}">
      <dsp:nvSpPr>
        <dsp:cNvPr id="0" name=""/>
        <dsp:cNvSpPr/>
      </dsp:nvSpPr>
      <dsp:spPr>
        <a:xfrm>
          <a:off x="447262" y="568814"/>
          <a:ext cx="3950941" cy="3950941"/>
        </a:xfrm>
        <a:prstGeom prst="blockArc">
          <a:avLst>
            <a:gd name="adj1" fmla="val 19285714"/>
            <a:gd name="adj2" fmla="val 771429"/>
            <a:gd name="adj3" fmla="val 388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F818DD-48F0-4E74-8566-BD5F1F067476}">
      <dsp:nvSpPr>
        <dsp:cNvPr id="0" name=""/>
        <dsp:cNvSpPr/>
      </dsp:nvSpPr>
      <dsp:spPr>
        <a:xfrm>
          <a:off x="447262" y="568814"/>
          <a:ext cx="3950941" cy="3950941"/>
        </a:xfrm>
        <a:prstGeom prst="blockArc">
          <a:avLst>
            <a:gd name="adj1" fmla="val 16200000"/>
            <a:gd name="adj2" fmla="val 19285714"/>
            <a:gd name="adj3" fmla="val 388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1C8FCE-76BC-4CDC-B17D-0843EB809ACF}">
      <dsp:nvSpPr>
        <dsp:cNvPr id="0" name=""/>
        <dsp:cNvSpPr/>
      </dsp:nvSpPr>
      <dsp:spPr>
        <a:xfrm>
          <a:off x="1660897" y="1782449"/>
          <a:ext cx="1523671" cy="15236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AU" sz="1300" kern="1200" dirty="0" smtClean="0"/>
            <a:t>Powerline Replacement Fund</a:t>
          </a:r>
          <a:endParaRPr lang="en-AU" sz="1300" kern="1200" dirty="0"/>
        </a:p>
      </dsp:txBody>
      <dsp:txXfrm>
        <a:off x="1884033" y="2005585"/>
        <a:ext cx="1077399" cy="1077399"/>
      </dsp:txXfrm>
    </dsp:sp>
    <dsp:sp modelId="{C18A5299-6C43-481E-A4C8-97FC6C3062A6}">
      <dsp:nvSpPr>
        <dsp:cNvPr id="0" name=""/>
        <dsp:cNvSpPr/>
      </dsp:nvSpPr>
      <dsp:spPr>
        <a:xfrm>
          <a:off x="1889447" y="73926"/>
          <a:ext cx="1066570" cy="10665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Number of poles retired to date: </a:t>
          </a:r>
          <a:r>
            <a:rPr lang="en-AU" sz="900" b="1" kern="1200" dirty="0" smtClean="0"/>
            <a:t>1,104</a:t>
          </a:r>
          <a:endParaRPr lang="en-AU" sz="900" kern="1200" dirty="0"/>
        </a:p>
      </dsp:txBody>
      <dsp:txXfrm>
        <a:off x="2045643" y="230122"/>
        <a:ext cx="754178" cy="754178"/>
      </dsp:txXfrm>
    </dsp:sp>
    <dsp:sp modelId="{3B9144C5-CF76-4DF9-963F-EBADE4213FCD}">
      <dsp:nvSpPr>
        <dsp:cNvPr id="0" name=""/>
        <dsp:cNvSpPr/>
      </dsp:nvSpPr>
      <dsp:spPr>
        <a:xfrm>
          <a:off x="3403913" y="803254"/>
          <a:ext cx="1066570" cy="10665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AU" sz="800" kern="1200" dirty="0" smtClean="0"/>
            <a:t>ELCA annual changes:</a:t>
          </a:r>
        </a:p>
        <a:p>
          <a:pPr lvl="0" algn="ctr" defTabSz="355600">
            <a:lnSpc>
              <a:spcPct val="90000"/>
            </a:lnSpc>
            <a:spcBef>
              <a:spcPct val="0"/>
            </a:spcBef>
            <a:spcAft>
              <a:spcPct val="35000"/>
            </a:spcAft>
          </a:pPr>
          <a:r>
            <a:rPr lang="en-AU" sz="800" kern="1200" dirty="0" smtClean="0"/>
            <a:t>Single: -8.9km</a:t>
          </a:r>
        </a:p>
        <a:p>
          <a:pPr lvl="0" algn="ctr" defTabSz="355600">
            <a:lnSpc>
              <a:spcPct val="90000"/>
            </a:lnSpc>
            <a:spcBef>
              <a:spcPct val="0"/>
            </a:spcBef>
            <a:spcAft>
              <a:spcPct val="35000"/>
            </a:spcAft>
          </a:pPr>
          <a:r>
            <a:rPr lang="en-AU" sz="800" kern="1200" dirty="0" smtClean="0"/>
            <a:t>Multi: 3.1km</a:t>
          </a:r>
        </a:p>
        <a:p>
          <a:pPr lvl="0" algn="ctr" defTabSz="355600">
            <a:lnSpc>
              <a:spcPct val="90000"/>
            </a:lnSpc>
            <a:spcBef>
              <a:spcPct val="0"/>
            </a:spcBef>
            <a:spcAft>
              <a:spcPct val="35000"/>
            </a:spcAft>
          </a:pPr>
          <a:r>
            <a:rPr lang="en-AU" sz="800" kern="1200" dirty="0" smtClean="0"/>
            <a:t>SWER: -71.2km</a:t>
          </a:r>
        </a:p>
      </dsp:txBody>
      <dsp:txXfrm>
        <a:off x="3560109" y="959450"/>
        <a:ext cx="754178" cy="754178"/>
      </dsp:txXfrm>
    </dsp:sp>
    <dsp:sp modelId="{95E0A585-D906-4A0A-9087-EA3F0ED1D2D4}">
      <dsp:nvSpPr>
        <dsp:cNvPr id="0" name=""/>
        <dsp:cNvSpPr/>
      </dsp:nvSpPr>
      <dsp:spPr>
        <a:xfrm>
          <a:off x="3777955" y="2442039"/>
          <a:ext cx="1066570" cy="10665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Overhead line retired to date: </a:t>
          </a:r>
          <a:r>
            <a:rPr lang="en-AU" sz="900" b="1" kern="1200" dirty="0" smtClean="0"/>
            <a:t>319km</a:t>
          </a:r>
          <a:endParaRPr lang="en-AU" sz="900" b="1" kern="1200" dirty="0"/>
        </a:p>
      </dsp:txBody>
      <dsp:txXfrm>
        <a:off x="3934151" y="2598235"/>
        <a:ext cx="754178" cy="754178"/>
      </dsp:txXfrm>
    </dsp:sp>
    <dsp:sp modelId="{6820B773-C46F-4FBB-BAA2-D7BBFB244F5B}">
      <dsp:nvSpPr>
        <dsp:cNvPr id="0" name=""/>
        <dsp:cNvSpPr/>
      </dsp:nvSpPr>
      <dsp:spPr>
        <a:xfrm>
          <a:off x="2729912" y="3756243"/>
          <a:ext cx="1066570" cy="10665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Projects completed: </a:t>
          </a:r>
          <a:r>
            <a:rPr lang="en-AU" sz="900" b="1" kern="1200" dirty="0" smtClean="0"/>
            <a:t>28</a:t>
          </a:r>
          <a:endParaRPr lang="en-AU" sz="900" kern="1200" dirty="0"/>
        </a:p>
      </dsp:txBody>
      <dsp:txXfrm>
        <a:off x="2886108" y="3912439"/>
        <a:ext cx="754178" cy="754178"/>
      </dsp:txXfrm>
    </dsp:sp>
    <dsp:sp modelId="{14CA54BB-6EFF-4EB8-85EF-9E4D08DC3487}">
      <dsp:nvSpPr>
        <dsp:cNvPr id="0" name=""/>
        <dsp:cNvSpPr/>
      </dsp:nvSpPr>
      <dsp:spPr>
        <a:xfrm>
          <a:off x="1048982" y="3756243"/>
          <a:ext cx="1066570" cy="10665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Total cost: </a:t>
          </a:r>
          <a:r>
            <a:rPr lang="en-AU" sz="900" b="1" kern="1200" dirty="0" smtClean="0"/>
            <a:t>$80m</a:t>
          </a:r>
          <a:endParaRPr lang="en-AU" sz="900" kern="1200" dirty="0"/>
        </a:p>
      </dsp:txBody>
      <dsp:txXfrm>
        <a:off x="1205178" y="3912439"/>
        <a:ext cx="754178" cy="754178"/>
      </dsp:txXfrm>
    </dsp:sp>
    <dsp:sp modelId="{EA42B197-732B-4400-A285-6EF149B2B8F7}">
      <dsp:nvSpPr>
        <dsp:cNvPr id="0" name=""/>
        <dsp:cNvSpPr/>
      </dsp:nvSpPr>
      <dsp:spPr>
        <a:xfrm>
          <a:off x="940" y="2442039"/>
          <a:ext cx="1066570" cy="10665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Overhead line that Ashbourne South will replace: </a:t>
          </a:r>
          <a:r>
            <a:rPr lang="en-AU" sz="900" b="1" kern="1200" dirty="0" smtClean="0"/>
            <a:t>16km</a:t>
          </a:r>
          <a:endParaRPr lang="en-AU" sz="900" b="1" kern="1200" dirty="0"/>
        </a:p>
      </dsp:txBody>
      <dsp:txXfrm>
        <a:off x="157136" y="2598235"/>
        <a:ext cx="754178" cy="754178"/>
      </dsp:txXfrm>
    </dsp:sp>
    <dsp:sp modelId="{F6C611C8-A4DB-47FB-98C8-A8847E0F1DF4}">
      <dsp:nvSpPr>
        <dsp:cNvPr id="0" name=""/>
        <dsp:cNvSpPr/>
      </dsp:nvSpPr>
      <dsp:spPr>
        <a:xfrm>
          <a:off x="374982" y="803254"/>
          <a:ext cx="1066570" cy="10665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Overhead line that future projects will retire: </a:t>
          </a:r>
          <a:r>
            <a:rPr lang="en-AU" sz="900" b="1" kern="1200" dirty="0" smtClean="0"/>
            <a:t>100km</a:t>
          </a:r>
          <a:endParaRPr lang="en-AU" sz="900" b="1" kern="1200" dirty="0"/>
        </a:p>
      </dsp:txBody>
      <dsp:txXfrm>
        <a:off x="531178" y="959450"/>
        <a:ext cx="754178" cy="75417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13" tIns="45706" rIns="91413" bIns="45706"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13" tIns="45706" rIns="91413" bIns="45706" rtlCol="0"/>
          <a:lstStyle>
            <a:lvl1pPr algn="r">
              <a:defRPr sz="1200"/>
            </a:lvl1pPr>
          </a:lstStyle>
          <a:p>
            <a:fld id="{7F0CE23A-2645-491A-9B2F-FC0BBC8CA94F}" type="datetimeFigureOut">
              <a:rPr lang="en-GB" smtClean="0"/>
              <a:t>06/12/2019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13" tIns="45706" rIns="91413" bIns="45706"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13" tIns="45706" rIns="91413" bIns="4570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13" tIns="45706" rIns="91413" bIns="45706"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13" tIns="45706" rIns="91413" bIns="45706" rtlCol="0" anchor="b"/>
          <a:lstStyle>
            <a:lvl1pPr algn="r">
              <a:defRPr sz="1200"/>
            </a:lvl1pPr>
          </a:lstStyle>
          <a:p>
            <a:fld id="{F1F2773D-1AB3-45D7-B4ED-BB9BA76FFCAC}" type="slidenum">
              <a:rPr lang="en-GB" smtClean="0"/>
              <a:t>‹#›</a:t>
            </a:fld>
            <a:endParaRPr lang="en-GB"/>
          </a:p>
        </p:txBody>
      </p:sp>
    </p:spTree>
    <p:extLst>
      <p:ext uri="{BB962C8B-B14F-4D97-AF65-F5344CB8AC3E}">
        <p14:creationId xmlns:p14="http://schemas.microsoft.com/office/powerpoint/2010/main" val="170491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93E921CC-0DA2-4EF2-B1AE-1BF8028F33A7}"/>
              </a:ext>
            </a:extLst>
          </p:cNvPr>
          <p:cNvSpPr/>
          <p:nvPr userDrawn="1"/>
        </p:nvSpPr>
        <p:spPr>
          <a:xfrm>
            <a:off x="0" y="0"/>
            <a:ext cx="12185654" cy="6858000"/>
          </a:xfrm>
          <a:prstGeom prst="rect">
            <a:avLst/>
          </a:prstGeom>
          <a:solidFill>
            <a:srgbClr val="1A23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 xmlns:a16="http://schemas.microsoft.com/office/drawing/2014/main" id="{E59BBAA4-B426-4200-BAE5-7E5670F6FA69}"/>
              </a:ext>
            </a:extLst>
          </p:cNvPr>
          <p:cNvSpPr>
            <a:spLocks noGrp="1"/>
          </p:cNvSpPr>
          <p:nvPr>
            <p:ph type="ctrTitle" hasCustomPrompt="1"/>
          </p:nvPr>
        </p:nvSpPr>
        <p:spPr>
          <a:xfrm>
            <a:off x="685800" y="1171581"/>
            <a:ext cx="4856312" cy="2576507"/>
          </a:xfrm>
        </p:spPr>
        <p:txBody>
          <a:bodyPr anchor="b">
            <a:noAutofit/>
          </a:bodyPr>
          <a:lstStyle>
            <a:lvl1pPr algn="l">
              <a:lnSpc>
                <a:spcPct val="83000"/>
              </a:lnSpc>
              <a:defRPr sz="5400" spc="100" baseline="0">
                <a:solidFill>
                  <a:schemeClr val="bg1"/>
                </a:solidFill>
              </a:defRPr>
            </a:lvl1pPr>
          </a:lstStyle>
          <a:p>
            <a:r>
              <a:rPr lang="en-US" dirty="0"/>
              <a:t>Click to add Presentation title</a:t>
            </a:r>
            <a:endParaRPr lang="en-GB" dirty="0"/>
          </a:p>
        </p:txBody>
      </p:sp>
      <p:sp>
        <p:nvSpPr>
          <p:cNvPr id="7" name="Date Placeholder 6">
            <a:extLst>
              <a:ext uri="{FF2B5EF4-FFF2-40B4-BE49-F238E27FC236}">
                <a16:creationId xmlns="" xmlns:a16="http://schemas.microsoft.com/office/drawing/2014/main" id="{25FC0D39-48D3-467C-B3CB-2ACA7468364D}"/>
              </a:ext>
            </a:extLst>
          </p:cNvPr>
          <p:cNvSpPr>
            <a:spLocks noGrp="1"/>
          </p:cNvSpPr>
          <p:nvPr>
            <p:ph type="dt" sz="half" idx="10"/>
          </p:nvPr>
        </p:nvSpPr>
        <p:spPr>
          <a:xfrm>
            <a:off x="685799" y="4155547"/>
            <a:ext cx="4864815" cy="342306"/>
          </a:xfrm>
        </p:spPr>
        <p:txBody>
          <a:bodyPr/>
          <a:lstStyle>
            <a:lvl1pPr>
              <a:defRPr sz="1600">
                <a:solidFill>
                  <a:schemeClr val="bg1"/>
                </a:solidFill>
              </a:defRPr>
            </a:lvl1pPr>
          </a:lstStyle>
          <a:p>
            <a:r>
              <a:rPr lang="en-US"/>
              <a:t>00.00.00</a:t>
            </a:r>
            <a:endParaRPr lang="en-GB" dirty="0"/>
          </a:p>
        </p:txBody>
      </p:sp>
      <p:pic>
        <p:nvPicPr>
          <p:cNvPr id="8" name="Picture 7">
            <a:extLst>
              <a:ext uri="{FF2B5EF4-FFF2-40B4-BE49-F238E27FC236}">
                <a16:creationId xmlns="" xmlns:a16="http://schemas.microsoft.com/office/drawing/2014/main" id="{913FA050-49AE-410D-BCCF-E708DBF45335}"/>
              </a:ext>
            </a:extLst>
          </p:cNvPr>
          <p:cNvPicPr preferRelativeResize="0">
            <a:picLocks/>
          </p:cNvPicPr>
          <p:nvPr userDrawn="1"/>
        </p:nvPicPr>
        <p:blipFill>
          <a:blip r:embed="rId2"/>
          <a:stretch>
            <a:fillRect/>
          </a:stretch>
        </p:blipFill>
        <p:spPr>
          <a:xfrm>
            <a:off x="777561" y="3888606"/>
            <a:ext cx="10800000" cy="50400"/>
          </a:xfrm>
          <a:prstGeom prst="rect">
            <a:avLst/>
          </a:prstGeom>
        </p:spPr>
      </p:pic>
      <p:pic>
        <p:nvPicPr>
          <p:cNvPr id="13" name="Picture 12">
            <a:extLst>
              <a:ext uri="{FF2B5EF4-FFF2-40B4-BE49-F238E27FC236}">
                <a16:creationId xmlns="" xmlns:a16="http://schemas.microsoft.com/office/drawing/2014/main" id="{AB560E21-0F47-450C-8582-16A8CBCC8FC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049557" y="5874843"/>
            <a:ext cx="546289" cy="548004"/>
          </a:xfrm>
          <a:prstGeom prst="rect">
            <a:avLst/>
          </a:prstGeom>
        </p:spPr>
      </p:pic>
      <p:pic>
        <p:nvPicPr>
          <p:cNvPr id="17" name="Picture 16">
            <a:extLst>
              <a:ext uri="{FF2B5EF4-FFF2-40B4-BE49-F238E27FC236}">
                <a16:creationId xmlns="" xmlns:a16="http://schemas.microsoft.com/office/drawing/2014/main" id="{F3AFE4E0-34ED-4D92-A49E-DB42A333CE50}"/>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072078" y="6004541"/>
            <a:ext cx="741600" cy="302021"/>
          </a:xfrm>
          <a:prstGeom prst="rect">
            <a:avLst/>
          </a:prstGeom>
        </p:spPr>
      </p:pic>
    </p:spTree>
    <p:extLst>
      <p:ext uri="{BB962C8B-B14F-4D97-AF65-F5344CB8AC3E}">
        <p14:creationId xmlns:p14="http://schemas.microsoft.com/office/powerpoint/2010/main" val="767129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ull screen-Dark image">
    <p:spTree>
      <p:nvGrpSpPr>
        <p:cNvPr id="1" name=""/>
        <p:cNvGrpSpPr/>
        <p:nvPr/>
      </p:nvGrpSpPr>
      <p:grpSpPr>
        <a:xfrm>
          <a:off x="0" y="0"/>
          <a:ext cx="0" cy="0"/>
          <a:chOff x="0" y="0"/>
          <a:chExt cx="0" cy="0"/>
        </a:xfrm>
      </p:grpSpPr>
      <p:sp>
        <p:nvSpPr>
          <p:cNvPr id="9" name="Picture Placeholder 9">
            <a:extLst>
              <a:ext uri="{FF2B5EF4-FFF2-40B4-BE49-F238E27FC236}">
                <a16:creationId xmlns="" xmlns:a16="http://schemas.microsoft.com/office/drawing/2014/main" id="{07835881-7499-4B17-AC04-4AC36BFBC411}"/>
              </a:ext>
            </a:extLst>
          </p:cNvPr>
          <p:cNvSpPr>
            <a:spLocks noGrp="1"/>
          </p:cNvSpPr>
          <p:nvPr>
            <p:ph type="pic" sz="quarter" idx="13" hasCustomPrompt="1"/>
          </p:nvPr>
        </p:nvSpPr>
        <p:spPr>
          <a:xfrm>
            <a:off x="0" y="0"/>
            <a:ext cx="12192000" cy="6858000"/>
          </a:xfrm>
          <a:solidFill>
            <a:schemeClr val="bg2">
              <a:lumMod val="75000"/>
            </a:schemeClr>
          </a:solidFill>
        </p:spPr>
        <p:txBody>
          <a:bodyPr/>
          <a:lstStyle>
            <a:lvl1pPr marL="0" indent="0">
              <a:buNone/>
              <a:defRPr>
                <a:solidFill>
                  <a:schemeClr val="bg1"/>
                </a:solidFill>
              </a:defRPr>
            </a:lvl1pPr>
          </a:lstStyle>
          <a:p>
            <a:r>
              <a:rPr lang="en-GB" dirty="0"/>
              <a:t>Drag and drop image, or click on the icon at the centre of the screen. Resize text box as required.</a:t>
            </a:r>
          </a:p>
        </p:txBody>
      </p:sp>
      <p:sp>
        <p:nvSpPr>
          <p:cNvPr id="10" name="Text Placeholder 11">
            <a:extLst>
              <a:ext uri="{FF2B5EF4-FFF2-40B4-BE49-F238E27FC236}">
                <a16:creationId xmlns="" xmlns:a16="http://schemas.microsoft.com/office/drawing/2014/main" id="{6EEFA1BA-490A-46C8-B55C-0DAF58ACF85D}"/>
              </a:ext>
            </a:extLst>
          </p:cNvPr>
          <p:cNvSpPr>
            <a:spLocks noGrp="1"/>
          </p:cNvSpPr>
          <p:nvPr>
            <p:ph type="body" sz="quarter" idx="19" hasCustomPrompt="1"/>
          </p:nvPr>
        </p:nvSpPr>
        <p:spPr>
          <a:xfrm>
            <a:off x="316753" y="1852706"/>
            <a:ext cx="5400000" cy="2572878"/>
          </a:xfrm>
        </p:spPr>
        <p:txBody>
          <a:bodyPr/>
          <a:lstStyle>
            <a:lvl1pPr marL="288000" indent="-288000">
              <a:lnSpc>
                <a:spcPct val="81000"/>
              </a:lnSpc>
              <a:spcBef>
                <a:spcPts val="0"/>
              </a:spcBef>
              <a:spcAft>
                <a:spcPts val="4200"/>
              </a:spcAft>
              <a:defRPr sz="4400" b="1" spc="-30" baseline="0">
                <a:solidFill>
                  <a:schemeClr val="bg1"/>
                </a:solidFill>
              </a:defRPr>
            </a:lvl1pPr>
            <a:lvl2pPr marL="288000" indent="0">
              <a:lnSpc>
                <a:spcPct val="81000"/>
              </a:lnSpc>
              <a:spcBef>
                <a:spcPts val="0"/>
              </a:spcBef>
              <a:spcAft>
                <a:spcPts val="1200"/>
              </a:spcAft>
              <a:buNone/>
              <a:defRPr sz="1800" i="1" spc="-30" baseline="0">
                <a:solidFill>
                  <a:schemeClr val="bg1"/>
                </a:solidFill>
              </a:defRPr>
            </a:lvl2pPr>
            <a:lvl3pPr marL="648000" indent="-432000">
              <a:lnSpc>
                <a:spcPct val="81000"/>
              </a:lnSpc>
              <a:spcBef>
                <a:spcPts val="0"/>
              </a:spcBef>
              <a:spcAft>
                <a:spcPts val="1200"/>
              </a:spcAft>
              <a:buClr>
                <a:schemeClr val="bg1"/>
              </a:buClr>
              <a:buSzPct val="100000"/>
              <a:buFont typeface="Symbol" panose="05050102010706020507" pitchFamily="18" charset="2"/>
              <a:buChar char=""/>
              <a:defRPr sz="4400" spc="-30" baseline="0">
                <a:solidFill>
                  <a:schemeClr val="bg1"/>
                </a:solidFill>
              </a:defRPr>
            </a:lvl3pPr>
            <a:lvl4pPr marL="1152000" indent="-432000">
              <a:lnSpc>
                <a:spcPct val="81000"/>
              </a:lnSpc>
              <a:spcBef>
                <a:spcPts val="0"/>
              </a:spcBef>
              <a:spcAft>
                <a:spcPts val="1200"/>
              </a:spcAft>
              <a:buClr>
                <a:schemeClr val="bg1"/>
              </a:buClr>
              <a:buSzPct val="100000"/>
              <a:buFont typeface="VenusURWBol" panose="00000800000000000000" pitchFamily="50" charset="0"/>
              <a:buChar char="‒"/>
              <a:defRPr sz="4400" spc="-30" baseline="0">
                <a:solidFill>
                  <a:schemeClr val="bg1"/>
                </a:solidFill>
              </a:defRPr>
            </a:lvl4pPr>
            <a:lvl5pPr>
              <a:lnSpc>
                <a:spcPct val="81000"/>
              </a:lnSpc>
              <a:spcBef>
                <a:spcPts val="0"/>
              </a:spcBef>
              <a:spcAft>
                <a:spcPts val="1200"/>
              </a:spcAft>
              <a:defRPr sz="4400" spc="-30" baseline="0">
                <a:solidFill>
                  <a:schemeClr val="bg1"/>
                </a:solidFill>
              </a:defRPr>
            </a:lvl5pPr>
          </a:lstStyle>
          <a:p>
            <a:pPr lvl="0"/>
            <a:r>
              <a:rPr lang="en-AU" dirty="0"/>
              <a:t>“This is a break page, that could have a quote or a pull out of information on it on top of a relevant image.”</a:t>
            </a:r>
          </a:p>
          <a:p>
            <a:pPr lvl="0"/>
            <a:r>
              <a:rPr lang="en-AU" dirty="0"/>
              <a:t>Jane Smith, </a:t>
            </a:r>
            <a:r>
              <a:rPr lang="en-AU" dirty="0" err="1"/>
              <a:t>Powercor</a:t>
            </a:r>
            <a:endParaRPr lang="en-US" dirty="0"/>
          </a:p>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1" name="Text Placeholder 7">
            <a:extLst>
              <a:ext uri="{FF2B5EF4-FFF2-40B4-BE49-F238E27FC236}">
                <a16:creationId xmlns="" xmlns:a16="http://schemas.microsoft.com/office/drawing/2014/main" id="{40C667FE-4C8D-4E35-ACBD-907798AB6949}"/>
              </a:ext>
            </a:extLst>
          </p:cNvPr>
          <p:cNvSpPr>
            <a:spLocks noGrp="1"/>
          </p:cNvSpPr>
          <p:nvPr>
            <p:ph type="body" sz="quarter" idx="14" hasCustomPrompt="1"/>
          </p:nvPr>
        </p:nvSpPr>
        <p:spPr>
          <a:xfrm>
            <a:off x="11049001" y="5875337"/>
            <a:ext cx="546099" cy="547688"/>
          </a:xfrm>
          <a:blipFill>
            <a:blip r:embed="rId2" cstate="screen">
              <a:extLst>
                <a:ext uri="{28A0092B-C50C-407E-A947-70E740481C1C}">
                  <a14:useLocalDpi xmlns:a14="http://schemas.microsoft.com/office/drawing/2010/main"/>
                </a:ext>
              </a:extLst>
            </a:blip>
            <a:stretch>
              <a:fillRect t="-391" b="-391"/>
            </a:stretch>
          </a:blipFill>
        </p:spPr>
        <p:txBody>
          <a:bodyPr/>
          <a:lstStyle>
            <a:lvl1pPr marL="0" indent="0" rtl="0">
              <a:spcBef>
                <a:spcPts val="0"/>
              </a:spcBef>
              <a:spcAft>
                <a:spcPts val="400"/>
              </a:spcAft>
              <a:tabLst>
                <a:tab pos="360363" algn="l"/>
              </a:tabLst>
              <a:defRPr sz="200">
                <a:solidFill>
                  <a:schemeClr val="bg1">
                    <a:alpha val="0"/>
                  </a:schemeClr>
                </a:solidFill>
              </a:defRPr>
            </a:lvl1pPr>
            <a:lvl2pPr marL="360000" indent="-360000" rtl="0">
              <a:spcBef>
                <a:spcPts val="0"/>
              </a:spcBef>
              <a:spcAft>
                <a:spcPts val="400"/>
              </a:spcAft>
              <a:buNone/>
              <a:tabLst>
                <a:tab pos="360363" algn="l"/>
              </a:tabLst>
              <a:defRPr sz="200">
                <a:solidFill>
                  <a:schemeClr val="bg1">
                    <a:alpha val="0"/>
                  </a:schemeClr>
                </a:solidFill>
              </a:defRPr>
            </a:lvl2pPr>
            <a:lvl3pPr marL="360000" indent="-360000" rtl="0">
              <a:spcBef>
                <a:spcPts val="0"/>
              </a:spcBef>
              <a:spcAft>
                <a:spcPts val="400"/>
              </a:spcAft>
              <a:buNone/>
              <a:tabLst>
                <a:tab pos="360363" algn="l"/>
              </a:tabLst>
              <a:defRPr sz="200">
                <a:solidFill>
                  <a:schemeClr val="bg1">
                    <a:alpha val="0"/>
                  </a:schemeClr>
                </a:solidFill>
              </a:defRPr>
            </a:lvl3pPr>
            <a:lvl4pPr marL="360000" indent="-360000" rtl="0">
              <a:spcBef>
                <a:spcPts val="0"/>
              </a:spcBef>
              <a:spcAft>
                <a:spcPts val="400"/>
              </a:spcAft>
              <a:tabLst>
                <a:tab pos="360363" algn="l"/>
              </a:tabLst>
              <a:defRPr sz="200" b="0">
                <a:solidFill>
                  <a:schemeClr val="bg1">
                    <a:alpha val="0"/>
                  </a:schemeClr>
                </a:solidFill>
              </a:defRPr>
            </a:lvl4pPr>
            <a:lvl5pPr marL="360000" indent="-360000" rtl="0">
              <a:tabLst>
                <a:tab pos="360363" algn="l"/>
              </a:tabLst>
              <a:defRPr sz="200">
                <a:solidFill>
                  <a:schemeClr val="bg1">
                    <a:alpha val="0"/>
                  </a:schemeClr>
                </a:solidFill>
              </a:defRPr>
            </a:lvl5pPr>
            <a:lvl6pPr marL="360000" indent="-360000" rtl="0">
              <a:tabLst>
                <a:tab pos="360363" algn="l"/>
              </a:tabLst>
              <a:defRPr sz="200">
                <a:solidFill>
                  <a:schemeClr val="bg1">
                    <a:alpha val="0"/>
                  </a:schemeClr>
                </a:solidFill>
              </a:defRPr>
            </a:lvl6pPr>
            <a:lvl7pPr marL="360000" indent="-360000" rtl="0">
              <a:tabLst>
                <a:tab pos="360363" algn="l"/>
              </a:tabLst>
              <a:defRPr sz="200">
                <a:solidFill>
                  <a:schemeClr val="bg1">
                    <a:alpha val="0"/>
                  </a:schemeClr>
                </a:solidFill>
              </a:defRPr>
            </a:lvl7pPr>
            <a:lvl8pPr marL="360000" indent="-360000" rtl="0">
              <a:tabLst>
                <a:tab pos="360363" algn="l"/>
              </a:tabLst>
              <a:defRPr sz="200">
                <a:solidFill>
                  <a:schemeClr val="bg1">
                    <a:alpha val="0"/>
                  </a:schemeClr>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sp>
        <p:nvSpPr>
          <p:cNvPr id="12" name="Text Placeholder 7">
            <a:extLst>
              <a:ext uri="{FF2B5EF4-FFF2-40B4-BE49-F238E27FC236}">
                <a16:creationId xmlns="" xmlns:a16="http://schemas.microsoft.com/office/drawing/2014/main" id="{041BDE40-7B8C-484E-85D1-B63531C07ACC}"/>
              </a:ext>
            </a:extLst>
          </p:cNvPr>
          <p:cNvSpPr>
            <a:spLocks noGrp="1" noChangeAspect="1"/>
          </p:cNvSpPr>
          <p:nvPr>
            <p:ph type="body" sz="quarter" idx="15" hasCustomPrompt="1"/>
          </p:nvPr>
        </p:nvSpPr>
        <p:spPr>
          <a:xfrm>
            <a:off x="10067926" y="6004164"/>
            <a:ext cx="752400" cy="304685"/>
          </a:xfrm>
          <a:blipFill>
            <a:blip r:embed="rId3" cstate="screen">
              <a:extLst>
                <a:ext uri="{28A0092B-C50C-407E-A947-70E740481C1C}">
                  <a14:useLocalDpi xmlns:a14="http://schemas.microsoft.com/office/drawing/2010/main"/>
                </a:ext>
              </a:extLst>
            </a:blip>
            <a:srcRect/>
            <a:stretch>
              <a:fillRect l="371" r="371"/>
            </a:stretch>
          </a:blipFill>
        </p:spPr>
        <p:txBody>
          <a:bodyPr/>
          <a:lstStyle>
            <a:lvl1pPr marL="0" indent="0" rtl="0">
              <a:spcBef>
                <a:spcPts val="0"/>
              </a:spcBef>
              <a:spcAft>
                <a:spcPts val="400"/>
              </a:spcAft>
              <a:tabLst>
                <a:tab pos="360363" algn="l"/>
              </a:tabLst>
              <a:defRPr sz="200">
                <a:solidFill>
                  <a:schemeClr val="bg1">
                    <a:alpha val="0"/>
                  </a:schemeClr>
                </a:solidFill>
              </a:defRPr>
            </a:lvl1pPr>
            <a:lvl2pPr marL="360000" indent="-360000" rtl="0">
              <a:spcBef>
                <a:spcPts val="0"/>
              </a:spcBef>
              <a:spcAft>
                <a:spcPts val="400"/>
              </a:spcAft>
              <a:buNone/>
              <a:tabLst>
                <a:tab pos="360363" algn="l"/>
              </a:tabLst>
              <a:defRPr sz="200">
                <a:solidFill>
                  <a:schemeClr val="bg1">
                    <a:alpha val="0"/>
                  </a:schemeClr>
                </a:solidFill>
              </a:defRPr>
            </a:lvl2pPr>
            <a:lvl3pPr marL="360000" indent="-360000" rtl="0">
              <a:spcBef>
                <a:spcPts val="0"/>
              </a:spcBef>
              <a:spcAft>
                <a:spcPts val="400"/>
              </a:spcAft>
              <a:buNone/>
              <a:tabLst>
                <a:tab pos="360363" algn="l"/>
              </a:tabLst>
              <a:defRPr sz="200">
                <a:solidFill>
                  <a:schemeClr val="bg1">
                    <a:alpha val="0"/>
                  </a:schemeClr>
                </a:solidFill>
              </a:defRPr>
            </a:lvl3pPr>
            <a:lvl4pPr marL="360000" indent="-360000" rtl="0">
              <a:spcBef>
                <a:spcPts val="0"/>
              </a:spcBef>
              <a:spcAft>
                <a:spcPts val="400"/>
              </a:spcAft>
              <a:tabLst>
                <a:tab pos="360363" algn="l"/>
              </a:tabLst>
              <a:defRPr sz="200" b="0">
                <a:solidFill>
                  <a:schemeClr val="bg1">
                    <a:alpha val="0"/>
                  </a:schemeClr>
                </a:solidFill>
              </a:defRPr>
            </a:lvl4pPr>
            <a:lvl5pPr marL="360000" indent="-360000" rtl="0">
              <a:tabLst>
                <a:tab pos="360363" algn="l"/>
              </a:tabLst>
              <a:defRPr sz="200">
                <a:solidFill>
                  <a:schemeClr val="bg1">
                    <a:alpha val="0"/>
                  </a:schemeClr>
                </a:solidFill>
              </a:defRPr>
            </a:lvl5pPr>
            <a:lvl6pPr marL="360000" indent="-360000" rtl="0">
              <a:tabLst>
                <a:tab pos="360363" algn="l"/>
              </a:tabLst>
              <a:defRPr sz="200">
                <a:solidFill>
                  <a:schemeClr val="bg1">
                    <a:alpha val="0"/>
                  </a:schemeClr>
                </a:solidFill>
              </a:defRPr>
            </a:lvl6pPr>
            <a:lvl7pPr marL="360000" indent="-360000" rtl="0">
              <a:tabLst>
                <a:tab pos="360363" algn="l"/>
              </a:tabLst>
              <a:defRPr sz="200">
                <a:solidFill>
                  <a:schemeClr val="bg1">
                    <a:alpha val="0"/>
                  </a:schemeClr>
                </a:solidFill>
              </a:defRPr>
            </a:lvl7pPr>
            <a:lvl8pPr marL="360000" indent="-360000" rtl="0">
              <a:tabLst>
                <a:tab pos="360363" algn="l"/>
              </a:tabLst>
              <a:defRPr sz="200">
                <a:solidFill>
                  <a:schemeClr val="bg1">
                    <a:alpha val="0"/>
                  </a:schemeClr>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spTree>
    <p:extLst>
      <p:ext uri="{BB962C8B-B14F-4D97-AF65-F5344CB8AC3E}">
        <p14:creationId xmlns:p14="http://schemas.microsoft.com/office/powerpoint/2010/main" val="1023209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ull screen-Light image">
    <p:spTree>
      <p:nvGrpSpPr>
        <p:cNvPr id="1" name=""/>
        <p:cNvGrpSpPr/>
        <p:nvPr/>
      </p:nvGrpSpPr>
      <p:grpSpPr>
        <a:xfrm>
          <a:off x="0" y="0"/>
          <a:ext cx="0" cy="0"/>
          <a:chOff x="0" y="0"/>
          <a:chExt cx="0" cy="0"/>
        </a:xfrm>
      </p:grpSpPr>
      <p:sp>
        <p:nvSpPr>
          <p:cNvPr id="9" name="Picture Placeholder 9">
            <a:extLst>
              <a:ext uri="{FF2B5EF4-FFF2-40B4-BE49-F238E27FC236}">
                <a16:creationId xmlns="" xmlns:a16="http://schemas.microsoft.com/office/drawing/2014/main" id="{07835881-7499-4B17-AC04-4AC36BFBC411}"/>
              </a:ext>
            </a:extLst>
          </p:cNvPr>
          <p:cNvSpPr>
            <a:spLocks noGrp="1"/>
          </p:cNvSpPr>
          <p:nvPr>
            <p:ph type="pic" sz="quarter" idx="13" hasCustomPrompt="1"/>
          </p:nvPr>
        </p:nvSpPr>
        <p:spPr>
          <a:xfrm>
            <a:off x="0" y="0"/>
            <a:ext cx="12192000" cy="6858000"/>
          </a:xfrm>
          <a:solidFill>
            <a:schemeClr val="bg2"/>
          </a:solidFill>
        </p:spPr>
        <p:txBody>
          <a:bodyPr/>
          <a:lstStyle>
            <a:lvl1pPr marL="0" indent="0">
              <a:buNone/>
              <a:defRPr/>
            </a:lvl1pPr>
          </a:lstStyle>
          <a:p>
            <a:r>
              <a:rPr lang="en-GB" dirty="0"/>
              <a:t>Drag and drop image, or click on the icon at the centre of the screen. Resize text box as required.</a:t>
            </a:r>
          </a:p>
        </p:txBody>
      </p:sp>
      <p:sp>
        <p:nvSpPr>
          <p:cNvPr id="11" name="Text Placeholder 7">
            <a:extLst>
              <a:ext uri="{FF2B5EF4-FFF2-40B4-BE49-F238E27FC236}">
                <a16:creationId xmlns="" xmlns:a16="http://schemas.microsoft.com/office/drawing/2014/main" id="{40C667FE-4C8D-4E35-ACBD-907798AB6949}"/>
              </a:ext>
            </a:extLst>
          </p:cNvPr>
          <p:cNvSpPr>
            <a:spLocks noGrp="1"/>
          </p:cNvSpPr>
          <p:nvPr>
            <p:ph type="body" sz="quarter" idx="14" hasCustomPrompt="1"/>
          </p:nvPr>
        </p:nvSpPr>
        <p:spPr>
          <a:xfrm>
            <a:off x="11049001" y="5875337"/>
            <a:ext cx="546099" cy="547688"/>
          </a:xfrm>
          <a:blipFill>
            <a:blip r:embed="rId2" cstate="screen">
              <a:extLst>
                <a:ext uri="{28A0092B-C50C-407E-A947-70E740481C1C}">
                  <a14:useLocalDpi xmlns:a14="http://schemas.microsoft.com/office/drawing/2010/main"/>
                </a:ext>
              </a:extLst>
            </a:blip>
            <a:stretch>
              <a:fillRect t="-391" b="-391"/>
            </a:stretch>
          </a:blipFill>
        </p:spPr>
        <p:txBody>
          <a:bodyPr/>
          <a:lstStyle>
            <a:lvl1pPr marL="0" indent="0" rtl="0">
              <a:spcBef>
                <a:spcPts val="0"/>
              </a:spcBef>
              <a:spcAft>
                <a:spcPts val="400"/>
              </a:spcAft>
              <a:tabLst>
                <a:tab pos="360363" algn="l"/>
              </a:tabLst>
              <a:defRPr sz="200">
                <a:solidFill>
                  <a:schemeClr val="bg1">
                    <a:alpha val="0"/>
                  </a:schemeClr>
                </a:solidFill>
              </a:defRPr>
            </a:lvl1pPr>
            <a:lvl2pPr marL="360000" indent="-360000" rtl="0">
              <a:spcBef>
                <a:spcPts val="0"/>
              </a:spcBef>
              <a:spcAft>
                <a:spcPts val="400"/>
              </a:spcAft>
              <a:buNone/>
              <a:tabLst>
                <a:tab pos="360363" algn="l"/>
              </a:tabLst>
              <a:defRPr sz="200">
                <a:solidFill>
                  <a:schemeClr val="bg1">
                    <a:alpha val="0"/>
                  </a:schemeClr>
                </a:solidFill>
              </a:defRPr>
            </a:lvl2pPr>
            <a:lvl3pPr marL="360000" indent="-360000" rtl="0">
              <a:spcBef>
                <a:spcPts val="0"/>
              </a:spcBef>
              <a:spcAft>
                <a:spcPts val="400"/>
              </a:spcAft>
              <a:buNone/>
              <a:tabLst>
                <a:tab pos="360363" algn="l"/>
              </a:tabLst>
              <a:defRPr sz="200">
                <a:solidFill>
                  <a:schemeClr val="bg1">
                    <a:alpha val="0"/>
                  </a:schemeClr>
                </a:solidFill>
              </a:defRPr>
            </a:lvl3pPr>
            <a:lvl4pPr marL="360000" indent="-360000" rtl="0">
              <a:spcBef>
                <a:spcPts val="0"/>
              </a:spcBef>
              <a:spcAft>
                <a:spcPts val="400"/>
              </a:spcAft>
              <a:tabLst>
                <a:tab pos="360363" algn="l"/>
              </a:tabLst>
              <a:defRPr sz="200" b="0">
                <a:solidFill>
                  <a:schemeClr val="bg1">
                    <a:alpha val="0"/>
                  </a:schemeClr>
                </a:solidFill>
              </a:defRPr>
            </a:lvl4pPr>
            <a:lvl5pPr marL="360000" indent="-360000" rtl="0">
              <a:tabLst>
                <a:tab pos="360363" algn="l"/>
              </a:tabLst>
              <a:defRPr sz="200">
                <a:solidFill>
                  <a:schemeClr val="bg1">
                    <a:alpha val="0"/>
                  </a:schemeClr>
                </a:solidFill>
              </a:defRPr>
            </a:lvl5pPr>
            <a:lvl6pPr marL="360000" indent="-360000" rtl="0">
              <a:tabLst>
                <a:tab pos="360363" algn="l"/>
              </a:tabLst>
              <a:defRPr sz="200">
                <a:solidFill>
                  <a:schemeClr val="bg1">
                    <a:alpha val="0"/>
                  </a:schemeClr>
                </a:solidFill>
              </a:defRPr>
            </a:lvl6pPr>
            <a:lvl7pPr marL="360000" indent="-360000" rtl="0">
              <a:tabLst>
                <a:tab pos="360363" algn="l"/>
              </a:tabLst>
              <a:defRPr sz="200">
                <a:solidFill>
                  <a:schemeClr val="bg1">
                    <a:alpha val="0"/>
                  </a:schemeClr>
                </a:solidFill>
              </a:defRPr>
            </a:lvl7pPr>
            <a:lvl8pPr marL="360000" indent="-360000" rtl="0">
              <a:tabLst>
                <a:tab pos="360363" algn="l"/>
              </a:tabLst>
              <a:defRPr sz="200">
                <a:solidFill>
                  <a:schemeClr val="bg1">
                    <a:alpha val="0"/>
                  </a:schemeClr>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sp>
        <p:nvSpPr>
          <p:cNvPr id="12" name="Text Placeholder 7">
            <a:extLst>
              <a:ext uri="{FF2B5EF4-FFF2-40B4-BE49-F238E27FC236}">
                <a16:creationId xmlns="" xmlns:a16="http://schemas.microsoft.com/office/drawing/2014/main" id="{041BDE40-7B8C-484E-85D1-B63531C07ACC}"/>
              </a:ext>
            </a:extLst>
          </p:cNvPr>
          <p:cNvSpPr>
            <a:spLocks noGrp="1" noChangeAspect="1"/>
          </p:cNvSpPr>
          <p:nvPr>
            <p:ph type="body" sz="quarter" idx="15" hasCustomPrompt="1"/>
          </p:nvPr>
        </p:nvSpPr>
        <p:spPr>
          <a:xfrm>
            <a:off x="10067926" y="6004164"/>
            <a:ext cx="752400" cy="304685"/>
          </a:xfrm>
          <a:blipFill>
            <a:blip r:embed="rId3" cstate="screen">
              <a:extLst>
                <a:ext uri="{28A0092B-C50C-407E-A947-70E740481C1C}">
                  <a14:useLocalDpi xmlns:a14="http://schemas.microsoft.com/office/drawing/2010/main"/>
                </a:ext>
              </a:extLst>
            </a:blip>
            <a:srcRect/>
            <a:stretch>
              <a:fillRect l="371" r="371"/>
            </a:stretch>
          </a:blipFill>
        </p:spPr>
        <p:txBody>
          <a:bodyPr/>
          <a:lstStyle>
            <a:lvl1pPr marL="0" indent="0" rtl="0">
              <a:spcBef>
                <a:spcPts val="0"/>
              </a:spcBef>
              <a:spcAft>
                <a:spcPts val="400"/>
              </a:spcAft>
              <a:tabLst>
                <a:tab pos="360363" algn="l"/>
              </a:tabLst>
              <a:defRPr sz="200">
                <a:solidFill>
                  <a:schemeClr val="bg1">
                    <a:alpha val="0"/>
                  </a:schemeClr>
                </a:solidFill>
              </a:defRPr>
            </a:lvl1pPr>
            <a:lvl2pPr marL="360000" indent="-360000" rtl="0">
              <a:spcBef>
                <a:spcPts val="0"/>
              </a:spcBef>
              <a:spcAft>
                <a:spcPts val="400"/>
              </a:spcAft>
              <a:buNone/>
              <a:tabLst>
                <a:tab pos="360363" algn="l"/>
              </a:tabLst>
              <a:defRPr sz="200">
                <a:solidFill>
                  <a:schemeClr val="bg1">
                    <a:alpha val="0"/>
                  </a:schemeClr>
                </a:solidFill>
              </a:defRPr>
            </a:lvl2pPr>
            <a:lvl3pPr marL="360000" indent="-360000" rtl="0">
              <a:spcBef>
                <a:spcPts val="0"/>
              </a:spcBef>
              <a:spcAft>
                <a:spcPts val="400"/>
              </a:spcAft>
              <a:buNone/>
              <a:tabLst>
                <a:tab pos="360363" algn="l"/>
              </a:tabLst>
              <a:defRPr sz="200">
                <a:solidFill>
                  <a:schemeClr val="bg1">
                    <a:alpha val="0"/>
                  </a:schemeClr>
                </a:solidFill>
              </a:defRPr>
            </a:lvl3pPr>
            <a:lvl4pPr marL="360000" indent="-360000" rtl="0">
              <a:spcBef>
                <a:spcPts val="0"/>
              </a:spcBef>
              <a:spcAft>
                <a:spcPts val="400"/>
              </a:spcAft>
              <a:tabLst>
                <a:tab pos="360363" algn="l"/>
              </a:tabLst>
              <a:defRPr sz="200" b="0">
                <a:solidFill>
                  <a:schemeClr val="bg1">
                    <a:alpha val="0"/>
                  </a:schemeClr>
                </a:solidFill>
              </a:defRPr>
            </a:lvl4pPr>
            <a:lvl5pPr marL="360000" indent="-360000" rtl="0">
              <a:tabLst>
                <a:tab pos="360363" algn="l"/>
              </a:tabLst>
              <a:defRPr sz="200">
                <a:solidFill>
                  <a:schemeClr val="bg1">
                    <a:alpha val="0"/>
                  </a:schemeClr>
                </a:solidFill>
              </a:defRPr>
            </a:lvl5pPr>
            <a:lvl6pPr marL="360000" indent="-360000" rtl="0">
              <a:tabLst>
                <a:tab pos="360363" algn="l"/>
              </a:tabLst>
              <a:defRPr sz="200">
                <a:solidFill>
                  <a:schemeClr val="bg1">
                    <a:alpha val="0"/>
                  </a:schemeClr>
                </a:solidFill>
              </a:defRPr>
            </a:lvl6pPr>
            <a:lvl7pPr marL="360000" indent="-360000" rtl="0">
              <a:tabLst>
                <a:tab pos="360363" algn="l"/>
              </a:tabLst>
              <a:defRPr sz="200">
                <a:solidFill>
                  <a:schemeClr val="bg1">
                    <a:alpha val="0"/>
                  </a:schemeClr>
                </a:solidFill>
              </a:defRPr>
            </a:lvl7pPr>
            <a:lvl8pPr marL="360000" indent="-360000" rtl="0">
              <a:tabLst>
                <a:tab pos="360363" algn="l"/>
              </a:tabLst>
              <a:defRPr sz="200">
                <a:solidFill>
                  <a:schemeClr val="bg1">
                    <a:alpha val="0"/>
                  </a:schemeClr>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sp>
        <p:nvSpPr>
          <p:cNvPr id="8" name="Text Placeholder 11">
            <a:extLst>
              <a:ext uri="{FF2B5EF4-FFF2-40B4-BE49-F238E27FC236}">
                <a16:creationId xmlns="" xmlns:a16="http://schemas.microsoft.com/office/drawing/2014/main" id="{8B1A83EC-7AAA-45AB-B57F-C62AB4EFAF80}"/>
              </a:ext>
            </a:extLst>
          </p:cNvPr>
          <p:cNvSpPr>
            <a:spLocks noGrp="1"/>
          </p:cNvSpPr>
          <p:nvPr>
            <p:ph type="body" sz="quarter" idx="19" hasCustomPrompt="1"/>
          </p:nvPr>
        </p:nvSpPr>
        <p:spPr>
          <a:xfrm>
            <a:off x="316753" y="1852706"/>
            <a:ext cx="5400000" cy="2572878"/>
          </a:xfrm>
        </p:spPr>
        <p:txBody>
          <a:bodyPr/>
          <a:lstStyle>
            <a:lvl1pPr marL="288000" indent="-288000">
              <a:lnSpc>
                <a:spcPct val="81000"/>
              </a:lnSpc>
              <a:spcBef>
                <a:spcPts val="0"/>
              </a:spcBef>
              <a:spcAft>
                <a:spcPts val="4200"/>
              </a:spcAft>
              <a:defRPr sz="4400" b="1" spc="-30" baseline="0">
                <a:solidFill>
                  <a:schemeClr val="tx1"/>
                </a:solidFill>
              </a:defRPr>
            </a:lvl1pPr>
            <a:lvl2pPr marL="288000" indent="0">
              <a:lnSpc>
                <a:spcPct val="81000"/>
              </a:lnSpc>
              <a:spcBef>
                <a:spcPts val="0"/>
              </a:spcBef>
              <a:spcAft>
                <a:spcPts val="1200"/>
              </a:spcAft>
              <a:buNone/>
              <a:defRPr sz="1800" i="1" spc="-30" baseline="0">
                <a:solidFill>
                  <a:schemeClr val="tx1"/>
                </a:solidFill>
              </a:defRPr>
            </a:lvl2pPr>
            <a:lvl3pPr marL="648000" indent="-432000">
              <a:lnSpc>
                <a:spcPct val="81000"/>
              </a:lnSpc>
              <a:spcBef>
                <a:spcPts val="0"/>
              </a:spcBef>
              <a:spcAft>
                <a:spcPts val="1200"/>
              </a:spcAft>
              <a:buClr>
                <a:schemeClr val="bg1"/>
              </a:buClr>
              <a:buSzPct val="100000"/>
              <a:buFont typeface="Symbol" panose="05050102010706020507" pitchFamily="18" charset="2"/>
              <a:buChar char=""/>
              <a:defRPr sz="4400" spc="-30" baseline="0">
                <a:solidFill>
                  <a:schemeClr val="tx1"/>
                </a:solidFill>
              </a:defRPr>
            </a:lvl3pPr>
            <a:lvl4pPr marL="1152000" indent="-432000">
              <a:lnSpc>
                <a:spcPct val="81000"/>
              </a:lnSpc>
              <a:spcBef>
                <a:spcPts val="0"/>
              </a:spcBef>
              <a:spcAft>
                <a:spcPts val="1200"/>
              </a:spcAft>
              <a:buClr>
                <a:schemeClr val="bg1"/>
              </a:buClr>
              <a:buSzPct val="100000"/>
              <a:buFont typeface="VenusURWBol" panose="00000800000000000000" pitchFamily="50" charset="0"/>
              <a:buChar char="‒"/>
              <a:defRPr sz="4400" spc="-30" baseline="0">
                <a:solidFill>
                  <a:schemeClr val="tx1"/>
                </a:solidFill>
              </a:defRPr>
            </a:lvl4pPr>
            <a:lvl5pPr>
              <a:lnSpc>
                <a:spcPct val="81000"/>
              </a:lnSpc>
              <a:spcBef>
                <a:spcPts val="0"/>
              </a:spcBef>
              <a:spcAft>
                <a:spcPts val="1200"/>
              </a:spcAft>
              <a:defRPr sz="4400" spc="-30" baseline="0">
                <a:solidFill>
                  <a:schemeClr val="tx1"/>
                </a:solidFill>
              </a:defRPr>
            </a:lvl5pPr>
          </a:lstStyle>
          <a:p>
            <a:pPr lvl="0"/>
            <a:r>
              <a:rPr lang="en-AU" dirty="0"/>
              <a:t>“This is a break page, that could have a quote or a pull out of information on it on top of a relevant image.”</a:t>
            </a:r>
          </a:p>
          <a:p>
            <a:pPr lvl="0"/>
            <a:r>
              <a:rPr lang="en-AU" dirty="0"/>
              <a:t>Jane Smith, </a:t>
            </a:r>
            <a:r>
              <a:rPr lang="en-AU" dirty="0" err="1"/>
              <a:t>Powercor</a:t>
            </a:r>
            <a:endParaRPr lang="en-US" dirty="0"/>
          </a:p>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798641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a:t>00.00.00</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a:t>PowerPoint Presentation Heading - use Insert Footer</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cxnSp>
        <p:nvCxnSpPr>
          <p:cNvPr id="7" name="Straight Connector 6">
            <a:extLst>
              <a:ext uri="{FF2B5EF4-FFF2-40B4-BE49-F238E27FC236}">
                <a16:creationId xmlns="" xmlns:a16="http://schemas.microsoft.com/office/drawing/2014/main" id="{6C129FE6-E452-43FC-B57A-20E2668C09E9}"/>
              </a:ext>
            </a:extLst>
          </p:cNvPr>
          <p:cNvCxnSpPr/>
          <p:nvPr userDrawn="1"/>
        </p:nvCxnSpPr>
        <p:spPr>
          <a:xfrm>
            <a:off x="707126" y="6317408"/>
            <a:ext cx="73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1" name="Text Placeholder 11">
            <a:extLst>
              <a:ext uri="{FF2B5EF4-FFF2-40B4-BE49-F238E27FC236}">
                <a16:creationId xmlns="" xmlns:a16="http://schemas.microsoft.com/office/drawing/2014/main" id="{3B4AF220-6A8F-4BE6-B2E3-AB432A77C2C6}"/>
              </a:ext>
            </a:extLst>
          </p:cNvPr>
          <p:cNvSpPr>
            <a:spLocks noGrp="1"/>
          </p:cNvSpPr>
          <p:nvPr>
            <p:ph type="body" sz="quarter" idx="17" hasCustomPrompt="1"/>
          </p:nvPr>
        </p:nvSpPr>
        <p:spPr>
          <a:xfrm>
            <a:off x="618901" y="1486902"/>
            <a:ext cx="3632588" cy="1942091"/>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5" name="Text Placeholder 11">
            <a:extLst>
              <a:ext uri="{FF2B5EF4-FFF2-40B4-BE49-F238E27FC236}">
                <a16:creationId xmlns="" xmlns:a16="http://schemas.microsoft.com/office/drawing/2014/main" id="{87ED1B14-49D4-454A-A175-0AC5349B1388}"/>
              </a:ext>
            </a:extLst>
          </p:cNvPr>
          <p:cNvSpPr>
            <a:spLocks noGrp="1"/>
          </p:cNvSpPr>
          <p:nvPr>
            <p:ph type="body" sz="quarter" idx="18" hasCustomPrompt="1"/>
          </p:nvPr>
        </p:nvSpPr>
        <p:spPr>
          <a:xfrm>
            <a:off x="618901" y="3701340"/>
            <a:ext cx="3632588" cy="1942091"/>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6" name="Text Placeholder 11">
            <a:extLst>
              <a:ext uri="{FF2B5EF4-FFF2-40B4-BE49-F238E27FC236}">
                <a16:creationId xmlns="" xmlns:a16="http://schemas.microsoft.com/office/drawing/2014/main" id="{1DA2E4CE-DE8F-4169-9B59-C0A5E337C374}"/>
              </a:ext>
            </a:extLst>
          </p:cNvPr>
          <p:cNvSpPr>
            <a:spLocks noGrp="1"/>
          </p:cNvSpPr>
          <p:nvPr>
            <p:ph type="body" sz="quarter" idx="19" hasCustomPrompt="1"/>
          </p:nvPr>
        </p:nvSpPr>
        <p:spPr>
          <a:xfrm>
            <a:off x="4454697" y="1486902"/>
            <a:ext cx="3632588" cy="1942091"/>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7" name="Text Placeholder 11">
            <a:extLst>
              <a:ext uri="{FF2B5EF4-FFF2-40B4-BE49-F238E27FC236}">
                <a16:creationId xmlns="" xmlns:a16="http://schemas.microsoft.com/office/drawing/2014/main" id="{AA448209-4E5B-4D72-A047-F2DADC93825D}"/>
              </a:ext>
            </a:extLst>
          </p:cNvPr>
          <p:cNvSpPr>
            <a:spLocks noGrp="1"/>
          </p:cNvSpPr>
          <p:nvPr>
            <p:ph type="body" sz="quarter" idx="20" hasCustomPrompt="1"/>
          </p:nvPr>
        </p:nvSpPr>
        <p:spPr>
          <a:xfrm>
            <a:off x="4454697" y="3701340"/>
            <a:ext cx="3632588" cy="1942091"/>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561065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 left align">
    <p:spTree>
      <p:nvGrpSpPr>
        <p:cNvPr id="1" name=""/>
        <p:cNvGrpSpPr/>
        <p:nvPr/>
      </p:nvGrpSpPr>
      <p:grpSpPr>
        <a:xfrm>
          <a:off x="0" y="0"/>
          <a:ext cx="0" cy="0"/>
          <a:chOff x="0" y="0"/>
          <a:chExt cx="0" cy="0"/>
        </a:xfrm>
      </p:grpSpPr>
      <p:sp>
        <p:nvSpPr>
          <p:cNvPr id="10" name="Chart Placeholder 8">
            <a:extLst>
              <a:ext uri="{FF2B5EF4-FFF2-40B4-BE49-F238E27FC236}">
                <a16:creationId xmlns="" xmlns:a16="http://schemas.microsoft.com/office/drawing/2014/main" id="{BF936C3D-B944-42CB-97E3-5C07379B4CAE}"/>
              </a:ext>
            </a:extLst>
          </p:cNvPr>
          <p:cNvSpPr>
            <a:spLocks noGrp="1"/>
          </p:cNvSpPr>
          <p:nvPr>
            <p:ph type="chart" sz="quarter" idx="15"/>
          </p:nvPr>
        </p:nvSpPr>
        <p:spPr>
          <a:xfrm>
            <a:off x="707125" y="1365755"/>
            <a:ext cx="9817999" cy="4448175"/>
          </a:xfrm>
        </p:spPr>
        <p:txBody>
          <a:bodyPr/>
          <a:lstStyle/>
          <a:p>
            <a:r>
              <a:rPr lang="en-US"/>
              <a:t>Click icon to add chart</a:t>
            </a:r>
            <a:endParaRPr lang="en-GB" dirty="0"/>
          </a:p>
        </p:txBody>
      </p:sp>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a:t>00.00.00</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a:t>PowerPoint Presentation Heading - use Insert Footer</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cxnSp>
        <p:nvCxnSpPr>
          <p:cNvPr id="7" name="Straight Connector 6">
            <a:extLst>
              <a:ext uri="{FF2B5EF4-FFF2-40B4-BE49-F238E27FC236}">
                <a16:creationId xmlns="" xmlns:a16="http://schemas.microsoft.com/office/drawing/2014/main" id="{6C129FE6-E452-43FC-B57A-20E2668C09E9}"/>
              </a:ext>
            </a:extLst>
          </p:cNvPr>
          <p:cNvCxnSpPr/>
          <p:nvPr userDrawn="1"/>
        </p:nvCxnSpPr>
        <p:spPr>
          <a:xfrm>
            <a:off x="707126" y="6317408"/>
            <a:ext cx="73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4" name="Text Placeholder 11">
            <a:extLst>
              <a:ext uri="{FF2B5EF4-FFF2-40B4-BE49-F238E27FC236}">
                <a16:creationId xmlns="" xmlns:a16="http://schemas.microsoft.com/office/drawing/2014/main" id="{3A39A969-6BDF-468C-B7B7-9F4C20998CC5}"/>
              </a:ext>
            </a:extLst>
          </p:cNvPr>
          <p:cNvSpPr>
            <a:spLocks noGrp="1"/>
          </p:cNvSpPr>
          <p:nvPr>
            <p:ph type="body" sz="quarter" idx="17" hasCustomPrompt="1"/>
          </p:nvPr>
        </p:nvSpPr>
        <p:spPr>
          <a:xfrm>
            <a:off x="8331200" y="2802964"/>
            <a:ext cx="3422650" cy="1291053"/>
          </a:xfrm>
        </p:spPr>
        <p:txBody>
          <a:bodyPr/>
          <a:lstStyle>
            <a:lvl1pPr>
              <a:defRPr/>
            </a:lvl1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2881651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t - right alig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a:t>00.00.00</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a:t>PowerPoint Presentation Heading - use Insert Footer</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cxnSp>
        <p:nvCxnSpPr>
          <p:cNvPr id="7" name="Straight Connector 6">
            <a:extLst>
              <a:ext uri="{FF2B5EF4-FFF2-40B4-BE49-F238E27FC236}">
                <a16:creationId xmlns="" xmlns:a16="http://schemas.microsoft.com/office/drawing/2014/main" id="{6C129FE6-E452-43FC-B57A-20E2668C09E9}"/>
              </a:ext>
            </a:extLst>
          </p:cNvPr>
          <p:cNvCxnSpPr/>
          <p:nvPr userDrawn="1"/>
        </p:nvCxnSpPr>
        <p:spPr>
          <a:xfrm>
            <a:off x="707126" y="6317408"/>
            <a:ext cx="73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 name="Chart Placeholder 8">
            <a:extLst>
              <a:ext uri="{FF2B5EF4-FFF2-40B4-BE49-F238E27FC236}">
                <a16:creationId xmlns="" xmlns:a16="http://schemas.microsoft.com/office/drawing/2014/main" id="{BF936C3D-B944-42CB-97E3-5C07379B4CAE}"/>
              </a:ext>
            </a:extLst>
          </p:cNvPr>
          <p:cNvSpPr>
            <a:spLocks noGrp="1"/>
          </p:cNvSpPr>
          <p:nvPr>
            <p:ph type="chart" sz="quarter" idx="15"/>
          </p:nvPr>
        </p:nvSpPr>
        <p:spPr>
          <a:xfrm>
            <a:off x="3051530" y="1365755"/>
            <a:ext cx="7344000" cy="4448175"/>
          </a:xfrm>
        </p:spPr>
        <p:txBody>
          <a:bodyPr/>
          <a:lstStyle/>
          <a:p>
            <a:r>
              <a:rPr lang="en-US"/>
              <a:t>Click icon to add chart</a:t>
            </a:r>
            <a:endParaRPr lang="en-GB" dirty="0"/>
          </a:p>
        </p:txBody>
      </p:sp>
      <p:sp>
        <p:nvSpPr>
          <p:cNvPr id="12" name="Text Placeholder 11">
            <a:extLst>
              <a:ext uri="{FF2B5EF4-FFF2-40B4-BE49-F238E27FC236}">
                <a16:creationId xmlns="" xmlns:a16="http://schemas.microsoft.com/office/drawing/2014/main" id="{DA5548F5-5068-4A9F-99A0-B9F4A0C55B92}"/>
              </a:ext>
            </a:extLst>
          </p:cNvPr>
          <p:cNvSpPr>
            <a:spLocks noGrp="1"/>
          </p:cNvSpPr>
          <p:nvPr>
            <p:ph type="body" sz="quarter" idx="17" hasCustomPrompt="1"/>
          </p:nvPr>
        </p:nvSpPr>
        <p:spPr>
          <a:xfrm>
            <a:off x="8331200" y="3155119"/>
            <a:ext cx="3422650" cy="869446"/>
          </a:xfrm>
        </p:spPr>
        <p:txBody>
          <a:bodyPr/>
          <a:lstStyle>
            <a:lvl1pPr>
              <a:defRPr/>
            </a:lvl1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780019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roces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a:t>00.00.00</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a:t>PowerPoint Presentation Heading - use Insert Footer</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cxnSp>
        <p:nvCxnSpPr>
          <p:cNvPr id="7" name="Straight Connector 6">
            <a:extLst>
              <a:ext uri="{FF2B5EF4-FFF2-40B4-BE49-F238E27FC236}">
                <a16:creationId xmlns="" xmlns:a16="http://schemas.microsoft.com/office/drawing/2014/main" id="{6C129FE6-E452-43FC-B57A-20E2668C09E9}"/>
              </a:ext>
            </a:extLst>
          </p:cNvPr>
          <p:cNvCxnSpPr/>
          <p:nvPr userDrawn="1"/>
        </p:nvCxnSpPr>
        <p:spPr>
          <a:xfrm>
            <a:off x="707126" y="6317408"/>
            <a:ext cx="73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2" name="Text Placeholder 11">
            <a:extLst>
              <a:ext uri="{FF2B5EF4-FFF2-40B4-BE49-F238E27FC236}">
                <a16:creationId xmlns="" xmlns:a16="http://schemas.microsoft.com/office/drawing/2014/main" id="{DA5548F5-5068-4A9F-99A0-B9F4A0C55B92}"/>
              </a:ext>
            </a:extLst>
          </p:cNvPr>
          <p:cNvSpPr>
            <a:spLocks noGrp="1"/>
          </p:cNvSpPr>
          <p:nvPr>
            <p:ph type="body" sz="quarter" idx="17"/>
          </p:nvPr>
        </p:nvSpPr>
        <p:spPr>
          <a:xfrm>
            <a:off x="8738142" y="1202901"/>
            <a:ext cx="3015707" cy="2821664"/>
          </a:xfrm>
        </p:spPr>
        <p:txBody>
          <a:bodyPr/>
          <a:lstStyle>
            <a:lvl1pPr>
              <a:spcBef>
                <a:spcPts val="1200"/>
              </a:spcBef>
              <a:spcAft>
                <a:spcPts val="600"/>
              </a:spcAft>
              <a:defRPr sz="1800" b="1">
                <a:solidFill>
                  <a:schemeClr val="accent1"/>
                </a:solidFill>
              </a:defRPr>
            </a:lvl1pPr>
            <a:lvl2pPr>
              <a:spcBef>
                <a:spcPts val="0"/>
              </a:spcBef>
              <a:spcAft>
                <a:spcPts val="600"/>
              </a:spcAft>
              <a:buSzPct val="100000"/>
              <a:defRPr/>
            </a:lvl2pPr>
            <a:lvl3pPr marL="0" indent="0">
              <a:spcBef>
                <a:spcPts val="1200"/>
              </a:spcBef>
              <a:spcAft>
                <a:spcPts val="600"/>
              </a:spcAft>
              <a:buNone/>
              <a:defRPr sz="1800" b="1">
                <a:solidFill>
                  <a:schemeClr val="accent2"/>
                </a:solidFill>
              </a:defRPr>
            </a:lvl3pPr>
            <a:lvl4pPr marL="216000" indent="-216000">
              <a:spcBef>
                <a:spcPts val="0"/>
              </a:spcBef>
              <a:spcAft>
                <a:spcPts val="600"/>
              </a:spcAft>
              <a:buClr>
                <a:schemeClr val="tx1"/>
              </a:buClr>
              <a:buSzPct val="100000"/>
              <a:buFont typeface="Symbol" panose="05050102010706020507" pitchFamily="18" charset="2"/>
              <a:buChar char="·"/>
              <a:defRPr sz="1600"/>
            </a:lvl4pPr>
            <a:lvl5pPr>
              <a:spcBef>
                <a:spcPts val="1200"/>
              </a:spcBef>
              <a:spcAft>
                <a:spcPts val="600"/>
              </a:spcAft>
              <a:defRPr sz="1800" b="1">
                <a:solidFill>
                  <a:schemeClr val="accent5"/>
                </a:solidFill>
              </a:defRPr>
            </a:lvl5pPr>
            <a:lvl6pPr marL="216000" indent="-216000">
              <a:buClr>
                <a:schemeClr val="tx1"/>
              </a:buClr>
              <a:buSzPct val="100000"/>
              <a:buFont typeface="Symbol" panose="05050102010706020507" pitchFamily="18" charset="2"/>
              <a:buChar char="·"/>
              <a:defRPr sz="16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9" name="Text Placeholder 7">
            <a:extLst>
              <a:ext uri="{FF2B5EF4-FFF2-40B4-BE49-F238E27FC236}">
                <a16:creationId xmlns="" xmlns:a16="http://schemas.microsoft.com/office/drawing/2014/main" id="{9E115443-ABDB-42D4-A08F-DF12CA22CEC7}"/>
              </a:ext>
            </a:extLst>
          </p:cNvPr>
          <p:cNvSpPr>
            <a:spLocks noGrp="1"/>
          </p:cNvSpPr>
          <p:nvPr>
            <p:ph type="body" sz="quarter" idx="15" hasCustomPrompt="1"/>
          </p:nvPr>
        </p:nvSpPr>
        <p:spPr>
          <a:xfrm rot="10800000" flipV="1">
            <a:off x="707127" y="3239531"/>
            <a:ext cx="7344000" cy="54000"/>
          </a:xfrm>
          <a:solidFill>
            <a:schemeClr val="tx1"/>
          </a:solidFill>
        </p:spPr>
        <p:txBody>
          <a:bodyPr/>
          <a:lstStyle>
            <a:lvl1pPr marL="0" indent="0" rtl="0">
              <a:spcBef>
                <a:spcPts val="0"/>
              </a:spcBef>
              <a:spcAft>
                <a:spcPts val="400"/>
              </a:spcAft>
              <a:tabLst>
                <a:tab pos="360363" algn="l"/>
              </a:tabLst>
              <a:defRPr sz="200">
                <a:solidFill>
                  <a:schemeClr val="bg1">
                    <a:alpha val="0"/>
                  </a:schemeClr>
                </a:solidFill>
              </a:defRPr>
            </a:lvl1pPr>
            <a:lvl2pPr marL="360000" indent="-360000" rtl="0">
              <a:spcBef>
                <a:spcPts val="0"/>
              </a:spcBef>
              <a:spcAft>
                <a:spcPts val="400"/>
              </a:spcAft>
              <a:buNone/>
              <a:tabLst>
                <a:tab pos="360363" algn="l"/>
              </a:tabLst>
              <a:defRPr sz="200">
                <a:solidFill>
                  <a:schemeClr val="bg1">
                    <a:alpha val="0"/>
                  </a:schemeClr>
                </a:solidFill>
              </a:defRPr>
            </a:lvl2pPr>
            <a:lvl3pPr marL="360000" indent="-360000" rtl="0">
              <a:spcBef>
                <a:spcPts val="0"/>
              </a:spcBef>
              <a:spcAft>
                <a:spcPts val="400"/>
              </a:spcAft>
              <a:buNone/>
              <a:tabLst>
                <a:tab pos="360363" algn="l"/>
              </a:tabLst>
              <a:defRPr sz="200">
                <a:solidFill>
                  <a:schemeClr val="bg1">
                    <a:alpha val="0"/>
                  </a:schemeClr>
                </a:solidFill>
              </a:defRPr>
            </a:lvl3pPr>
            <a:lvl4pPr marL="360000" indent="-360000" rtl="0">
              <a:spcBef>
                <a:spcPts val="0"/>
              </a:spcBef>
              <a:spcAft>
                <a:spcPts val="400"/>
              </a:spcAft>
              <a:tabLst>
                <a:tab pos="360363" algn="l"/>
              </a:tabLst>
              <a:defRPr sz="200" b="0">
                <a:solidFill>
                  <a:schemeClr val="bg1">
                    <a:alpha val="0"/>
                  </a:schemeClr>
                </a:solidFill>
              </a:defRPr>
            </a:lvl4pPr>
            <a:lvl5pPr marL="360000" indent="-360000" rtl="0">
              <a:tabLst>
                <a:tab pos="360363" algn="l"/>
              </a:tabLst>
              <a:defRPr sz="200">
                <a:solidFill>
                  <a:schemeClr val="bg1">
                    <a:alpha val="0"/>
                  </a:schemeClr>
                </a:solidFill>
              </a:defRPr>
            </a:lvl5pPr>
            <a:lvl6pPr marL="360000" indent="-360000" rtl="0">
              <a:tabLst>
                <a:tab pos="360363" algn="l"/>
              </a:tabLst>
              <a:defRPr sz="200">
                <a:solidFill>
                  <a:schemeClr val="bg1">
                    <a:alpha val="0"/>
                  </a:schemeClr>
                </a:solidFill>
              </a:defRPr>
            </a:lvl6pPr>
            <a:lvl7pPr marL="360000" indent="-360000" rtl="0">
              <a:tabLst>
                <a:tab pos="360363" algn="l"/>
              </a:tabLst>
              <a:defRPr sz="200">
                <a:solidFill>
                  <a:schemeClr val="bg1">
                    <a:alpha val="0"/>
                  </a:schemeClr>
                </a:solidFill>
              </a:defRPr>
            </a:lvl7pPr>
            <a:lvl8pPr marL="360000" indent="-360000" rtl="0">
              <a:tabLst>
                <a:tab pos="360363" algn="l"/>
              </a:tabLst>
              <a:defRPr sz="200">
                <a:solidFill>
                  <a:schemeClr val="bg1">
                    <a:alpha val="0"/>
                  </a:schemeClr>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sp>
        <p:nvSpPr>
          <p:cNvPr id="11" name="Text Placeholder 7">
            <a:extLst>
              <a:ext uri="{FF2B5EF4-FFF2-40B4-BE49-F238E27FC236}">
                <a16:creationId xmlns="" xmlns:a16="http://schemas.microsoft.com/office/drawing/2014/main" id="{7EF4E3CB-9ADA-4648-83B6-9E56BD3FC62E}"/>
              </a:ext>
            </a:extLst>
          </p:cNvPr>
          <p:cNvSpPr>
            <a:spLocks noGrp="1"/>
          </p:cNvSpPr>
          <p:nvPr>
            <p:ph type="body" sz="quarter" idx="14" hasCustomPrompt="1"/>
          </p:nvPr>
        </p:nvSpPr>
        <p:spPr>
          <a:xfrm>
            <a:off x="707126" y="3176531"/>
            <a:ext cx="180000" cy="180000"/>
          </a:xfrm>
          <a:prstGeom prst="ellipse">
            <a:avLst/>
          </a:prstGeom>
          <a:solidFill>
            <a:schemeClr val="bg1"/>
          </a:solidFill>
          <a:ln w="44450">
            <a:solidFill>
              <a:schemeClr val="accent1"/>
            </a:solidFill>
          </a:ln>
        </p:spPr>
        <p:txBody>
          <a:bodyPr/>
          <a:lstStyle>
            <a:lvl1pPr marL="0" indent="0" rtl="0">
              <a:spcBef>
                <a:spcPts val="0"/>
              </a:spcBef>
              <a:spcAft>
                <a:spcPts val="400"/>
              </a:spcAft>
              <a:tabLst>
                <a:tab pos="360363" algn="l"/>
              </a:tabLst>
              <a:defRPr sz="200">
                <a:solidFill>
                  <a:schemeClr val="bg1">
                    <a:alpha val="0"/>
                  </a:schemeClr>
                </a:solidFill>
              </a:defRPr>
            </a:lvl1pPr>
            <a:lvl2pPr marL="360000" indent="-360000" rtl="0">
              <a:spcBef>
                <a:spcPts val="0"/>
              </a:spcBef>
              <a:spcAft>
                <a:spcPts val="400"/>
              </a:spcAft>
              <a:buNone/>
              <a:tabLst>
                <a:tab pos="360363" algn="l"/>
              </a:tabLst>
              <a:defRPr sz="200">
                <a:solidFill>
                  <a:schemeClr val="bg1">
                    <a:alpha val="0"/>
                  </a:schemeClr>
                </a:solidFill>
              </a:defRPr>
            </a:lvl2pPr>
            <a:lvl3pPr marL="360000" indent="-360000" rtl="0">
              <a:spcBef>
                <a:spcPts val="0"/>
              </a:spcBef>
              <a:spcAft>
                <a:spcPts val="400"/>
              </a:spcAft>
              <a:buNone/>
              <a:tabLst>
                <a:tab pos="360363" algn="l"/>
              </a:tabLst>
              <a:defRPr sz="200">
                <a:solidFill>
                  <a:schemeClr val="bg1">
                    <a:alpha val="0"/>
                  </a:schemeClr>
                </a:solidFill>
              </a:defRPr>
            </a:lvl3pPr>
            <a:lvl4pPr marL="360000" indent="-360000" rtl="0">
              <a:spcBef>
                <a:spcPts val="0"/>
              </a:spcBef>
              <a:spcAft>
                <a:spcPts val="400"/>
              </a:spcAft>
              <a:tabLst>
                <a:tab pos="360363" algn="l"/>
              </a:tabLst>
              <a:defRPr sz="200" b="0">
                <a:solidFill>
                  <a:schemeClr val="bg1">
                    <a:alpha val="0"/>
                  </a:schemeClr>
                </a:solidFill>
              </a:defRPr>
            </a:lvl4pPr>
            <a:lvl5pPr marL="360000" indent="-360000" rtl="0">
              <a:tabLst>
                <a:tab pos="360363" algn="l"/>
              </a:tabLst>
              <a:defRPr sz="200">
                <a:solidFill>
                  <a:schemeClr val="bg1">
                    <a:alpha val="0"/>
                  </a:schemeClr>
                </a:solidFill>
              </a:defRPr>
            </a:lvl5pPr>
            <a:lvl6pPr marL="360000" indent="-360000" rtl="0">
              <a:tabLst>
                <a:tab pos="360363" algn="l"/>
              </a:tabLst>
              <a:defRPr sz="200">
                <a:solidFill>
                  <a:schemeClr val="bg1">
                    <a:alpha val="0"/>
                  </a:schemeClr>
                </a:solidFill>
              </a:defRPr>
            </a:lvl6pPr>
            <a:lvl7pPr marL="360000" indent="-360000" rtl="0">
              <a:tabLst>
                <a:tab pos="360363" algn="l"/>
              </a:tabLst>
              <a:defRPr sz="200">
                <a:solidFill>
                  <a:schemeClr val="bg1">
                    <a:alpha val="0"/>
                  </a:schemeClr>
                </a:solidFill>
              </a:defRPr>
            </a:lvl7pPr>
            <a:lvl8pPr marL="360000" indent="-360000" rtl="0">
              <a:tabLst>
                <a:tab pos="360363" algn="l"/>
              </a:tabLst>
              <a:defRPr sz="200">
                <a:solidFill>
                  <a:schemeClr val="bg1">
                    <a:alpha val="0"/>
                  </a:schemeClr>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sp>
        <p:nvSpPr>
          <p:cNvPr id="13" name="Text Placeholder 7">
            <a:extLst>
              <a:ext uri="{FF2B5EF4-FFF2-40B4-BE49-F238E27FC236}">
                <a16:creationId xmlns="" xmlns:a16="http://schemas.microsoft.com/office/drawing/2014/main" id="{013D047D-E8BE-448D-8CA3-79288EE3D775}"/>
              </a:ext>
            </a:extLst>
          </p:cNvPr>
          <p:cNvSpPr>
            <a:spLocks noGrp="1"/>
          </p:cNvSpPr>
          <p:nvPr>
            <p:ph type="body" sz="quarter" idx="18" hasCustomPrompt="1"/>
          </p:nvPr>
        </p:nvSpPr>
        <p:spPr>
          <a:xfrm>
            <a:off x="7870741" y="3176531"/>
            <a:ext cx="180000" cy="180000"/>
          </a:xfrm>
          <a:prstGeom prst="ellipse">
            <a:avLst/>
          </a:prstGeom>
          <a:solidFill>
            <a:schemeClr val="bg1"/>
          </a:solidFill>
          <a:ln w="44450">
            <a:solidFill>
              <a:schemeClr val="accent5"/>
            </a:solidFill>
          </a:ln>
        </p:spPr>
        <p:txBody>
          <a:bodyPr/>
          <a:lstStyle>
            <a:lvl1pPr marL="0" indent="0" rtl="0">
              <a:spcBef>
                <a:spcPts val="0"/>
              </a:spcBef>
              <a:spcAft>
                <a:spcPts val="400"/>
              </a:spcAft>
              <a:tabLst>
                <a:tab pos="360363" algn="l"/>
              </a:tabLst>
              <a:defRPr sz="200">
                <a:solidFill>
                  <a:schemeClr val="bg1">
                    <a:alpha val="0"/>
                  </a:schemeClr>
                </a:solidFill>
              </a:defRPr>
            </a:lvl1pPr>
            <a:lvl2pPr marL="360000" indent="-360000" rtl="0">
              <a:spcBef>
                <a:spcPts val="0"/>
              </a:spcBef>
              <a:spcAft>
                <a:spcPts val="400"/>
              </a:spcAft>
              <a:buNone/>
              <a:tabLst>
                <a:tab pos="360363" algn="l"/>
              </a:tabLst>
              <a:defRPr sz="200">
                <a:solidFill>
                  <a:schemeClr val="bg1">
                    <a:alpha val="0"/>
                  </a:schemeClr>
                </a:solidFill>
              </a:defRPr>
            </a:lvl2pPr>
            <a:lvl3pPr marL="360000" indent="-360000" rtl="0">
              <a:spcBef>
                <a:spcPts val="0"/>
              </a:spcBef>
              <a:spcAft>
                <a:spcPts val="400"/>
              </a:spcAft>
              <a:buNone/>
              <a:tabLst>
                <a:tab pos="360363" algn="l"/>
              </a:tabLst>
              <a:defRPr sz="200">
                <a:solidFill>
                  <a:schemeClr val="bg1">
                    <a:alpha val="0"/>
                  </a:schemeClr>
                </a:solidFill>
              </a:defRPr>
            </a:lvl3pPr>
            <a:lvl4pPr marL="360000" indent="-360000" rtl="0">
              <a:spcBef>
                <a:spcPts val="0"/>
              </a:spcBef>
              <a:spcAft>
                <a:spcPts val="400"/>
              </a:spcAft>
              <a:tabLst>
                <a:tab pos="360363" algn="l"/>
              </a:tabLst>
              <a:defRPr sz="200" b="0">
                <a:solidFill>
                  <a:schemeClr val="bg1">
                    <a:alpha val="0"/>
                  </a:schemeClr>
                </a:solidFill>
              </a:defRPr>
            </a:lvl4pPr>
            <a:lvl5pPr marL="360000" indent="-360000" rtl="0">
              <a:tabLst>
                <a:tab pos="360363" algn="l"/>
              </a:tabLst>
              <a:defRPr sz="200">
                <a:solidFill>
                  <a:schemeClr val="bg1">
                    <a:alpha val="0"/>
                  </a:schemeClr>
                </a:solidFill>
              </a:defRPr>
            </a:lvl5pPr>
            <a:lvl6pPr marL="360000" indent="-360000" rtl="0">
              <a:tabLst>
                <a:tab pos="360363" algn="l"/>
              </a:tabLst>
              <a:defRPr sz="200">
                <a:solidFill>
                  <a:schemeClr val="bg1">
                    <a:alpha val="0"/>
                  </a:schemeClr>
                </a:solidFill>
              </a:defRPr>
            </a:lvl6pPr>
            <a:lvl7pPr marL="360000" indent="-360000" rtl="0">
              <a:tabLst>
                <a:tab pos="360363" algn="l"/>
              </a:tabLst>
              <a:defRPr sz="200">
                <a:solidFill>
                  <a:schemeClr val="bg1">
                    <a:alpha val="0"/>
                  </a:schemeClr>
                </a:solidFill>
              </a:defRPr>
            </a:lvl7pPr>
            <a:lvl8pPr marL="360000" indent="-360000" rtl="0">
              <a:tabLst>
                <a:tab pos="360363" algn="l"/>
              </a:tabLst>
              <a:defRPr sz="200">
                <a:solidFill>
                  <a:schemeClr val="bg1">
                    <a:alpha val="0"/>
                  </a:schemeClr>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sp>
        <p:nvSpPr>
          <p:cNvPr id="14" name="Text Placeholder 7">
            <a:extLst>
              <a:ext uri="{FF2B5EF4-FFF2-40B4-BE49-F238E27FC236}">
                <a16:creationId xmlns="" xmlns:a16="http://schemas.microsoft.com/office/drawing/2014/main" id="{E589D90D-FA6E-426D-A2C8-263E28705B4F}"/>
              </a:ext>
            </a:extLst>
          </p:cNvPr>
          <p:cNvSpPr>
            <a:spLocks noGrp="1"/>
          </p:cNvSpPr>
          <p:nvPr>
            <p:ph type="body" sz="quarter" idx="19" hasCustomPrompt="1"/>
          </p:nvPr>
        </p:nvSpPr>
        <p:spPr>
          <a:xfrm>
            <a:off x="4289127" y="3176531"/>
            <a:ext cx="180000" cy="180000"/>
          </a:xfrm>
          <a:prstGeom prst="ellipse">
            <a:avLst/>
          </a:prstGeom>
          <a:solidFill>
            <a:schemeClr val="bg1"/>
          </a:solidFill>
          <a:ln w="44450">
            <a:solidFill>
              <a:schemeClr val="accent2"/>
            </a:solidFill>
          </a:ln>
        </p:spPr>
        <p:txBody>
          <a:bodyPr/>
          <a:lstStyle>
            <a:lvl1pPr marL="0" indent="0" rtl="0">
              <a:spcBef>
                <a:spcPts val="0"/>
              </a:spcBef>
              <a:spcAft>
                <a:spcPts val="400"/>
              </a:spcAft>
              <a:tabLst>
                <a:tab pos="360363" algn="l"/>
              </a:tabLst>
              <a:defRPr sz="200">
                <a:solidFill>
                  <a:schemeClr val="bg1">
                    <a:alpha val="0"/>
                  </a:schemeClr>
                </a:solidFill>
              </a:defRPr>
            </a:lvl1pPr>
            <a:lvl2pPr marL="360000" indent="-360000" rtl="0">
              <a:spcBef>
                <a:spcPts val="0"/>
              </a:spcBef>
              <a:spcAft>
                <a:spcPts val="400"/>
              </a:spcAft>
              <a:buNone/>
              <a:tabLst>
                <a:tab pos="360363" algn="l"/>
              </a:tabLst>
              <a:defRPr sz="200">
                <a:solidFill>
                  <a:schemeClr val="bg1">
                    <a:alpha val="0"/>
                  </a:schemeClr>
                </a:solidFill>
              </a:defRPr>
            </a:lvl2pPr>
            <a:lvl3pPr marL="360000" indent="-360000" rtl="0">
              <a:spcBef>
                <a:spcPts val="0"/>
              </a:spcBef>
              <a:spcAft>
                <a:spcPts val="400"/>
              </a:spcAft>
              <a:buNone/>
              <a:tabLst>
                <a:tab pos="360363" algn="l"/>
              </a:tabLst>
              <a:defRPr sz="200">
                <a:solidFill>
                  <a:schemeClr val="bg1">
                    <a:alpha val="0"/>
                  </a:schemeClr>
                </a:solidFill>
              </a:defRPr>
            </a:lvl3pPr>
            <a:lvl4pPr marL="360000" indent="-360000" rtl="0">
              <a:spcBef>
                <a:spcPts val="0"/>
              </a:spcBef>
              <a:spcAft>
                <a:spcPts val="400"/>
              </a:spcAft>
              <a:tabLst>
                <a:tab pos="360363" algn="l"/>
              </a:tabLst>
              <a:defRPr sz="200" b="0">
                <a:solidFill>
                  <a:schemeClr val="bg1">
                    <a:alpha val="0"/>
                  </a:schemeClr>
                </a:solidFill>
              </a:defRPr>
            </a:lvl4pPr>
            <a:lvl5pPr marL="360000" indent="-360000" rtl="0">
              <a:tabLst>
                <a:tab pos="360363" algn="l"/>
              </a:tabLst>
              <a:defRPr sz="200">
                <a:solidFill>
                  <a:schemeClr val="bg1">
                    <a:alpha val="0"/>
                  </a:schemeClr>
                </a:solidFill>
              </a:defRPr>
            </a:lvl5pPr>
            <a:lvl6pPr marL="360000" indent="-360000" rtl="0">
              <a:tabLst>
                <a:tab pos="360363" algn="l"/>
              </a:tabLst>
              <a:defRPr sz="200">
                <a:solidFill>
                  <a:schemeClr val="bg1">
                    <a:alpha val="0"/>
                  </a:schemeClr>
                </a:solidFill>
              </a:defRPr>
            </a:lvl6pPr>
            <a:lvl7pPr marL="360000" indent="-360000" rtl="0">
              <a:tabLst>
                <a:tab pos="360363" algn="l"/>
              </a:tabLst>
              <a:defRPr sz="200">
                <a:solidFill>
                  <a:schemeClr val="bg1">
                    <a:alpha val="0"/>
                  </a:schemeClr>
                </a:solidFill>
              </a:defRPr>
            </a:lvl7pPr>
            <a:lvl8pPr marL="360000" indent="-360000" rtl="0">
              <a:tabLst>
                <a:tab pos="360363" algn="l"/>
              </a:tabLst>
              <a:defRPr sz="200">
                <a:solidFill>
                  <a:schemeClr val="bg1">
                    <a:alpha val="0"/>
                  </a:schemeClr>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sp>
        <p:nvSpPr>
          <p:cNvPr id="15" name="Text Placeholder 11">
            <a:extLst>
              <a:ext uri="{FF2B5EF4-FFF2-40B4-BE49-F238E27FC236}">
                <a16:creationId xmlns="" xmlns:a16="http://schemas.microsoft.com/office/drawing/2014/main" id="{F1329A97-557E-4062-B794-F21E78C3002A}"/>
              </a:ext>
            </a:extLst>
          </p:cNvPr>
          <p:cNvSpPr>
            <a:spLocks noGrp="1"/>
          </p:cNvSpPr>
          <p:nvPr>
            <p:ph type="body" sz="quarter" idx="20"/>
          </p:nvPr>
        </p:nvSpPr>
        <p:spPr>
          <a:xfrm>
            <a:off x="606244" y="3521483"/>
            <a:ext cx="2542813" cy="869446"/>
          </a:xfrm>
        </p:spPr>
        <p:txBody>
          <a:bodyPr/>
          <a:lstStyle>
            <a:lvl1pPr>
              <a:defRPr sz="2000" b="1"/>
            </a:lvl1pPr>
            <a:lvl2pPr marL="0" indent="0">
              <a:buNone/>
              <a:defRPr sz="2000" b="1">
                <a:solidFill>
                  <a:schemeClr val="accent2"/>
                </a:solidFill>
              </a:defRPr>
            </a:lvl2pPr>
            <a:lvl3pPr marL="0" indent="0">
              <a:buNone/>
              <a:defRPr sz="2000" b="1">
                <a:solidFill>
                  <a:schemeClr val="accent5"/>
                </a:solidFill>
              </a:defRPr>
            </a:lvl3pPr>
            <a:lvl4pPr marL="0">
              <a:defRPr sz="2000" b="1"/>
            </a:lvl4pPr>
            <a:lvl5pPr>
              <a:defRPr sz="20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6" name="Text Placeholder 11">
            <a:extLst>
              <a:ext uri="{FF2B5EF4-FFF2-40B4-BE49-F238E27FC236}">
                <a16:creationId xmlns="" xmlns:a16="http://schemas.microsoft.com/office/drawing/2014/main" id="{7E8E6F26-5C09-4D4D-AE44-3AD6DE6ACC71}"/>
              </a:ext>
            </a:extLst>
          </p:cNvPr>
          <p:cNvSpPr>
            <a:spLocks noGrp="1"/>
          </p:cNvSpPr>
          <p:nvPr>
            <p:ph type="body" sz="quarter" idx="21"/>
          </p:nvPr>
        </p:nvSpPr>
        <p:spPr>
          <a:xfrm>
            <a:off x="2630734" y="2652037"/>
            <a:ext cx="1985275" cy="869446"/>
          </a:xfrm>
        </p:spPr>
        <p:txBody>
          <a:bodyPr/>
          <a:lstStyle>
            <a:lvl1pPr algn="r">
              <a:defRPr sz="2000" b="1"/>
            </a:lvl1pPr>
            <a:lvl2pPr marL="0" indent="0" algn="r">
              <a:buNone/>
              <a:defRPr sz="2000" b="1">
                <a:solidFill>
                  <a:schemeClr val="accent2"/>
                </a:solidFill>
              </a:defRPr>
            </a:lvl2pPr>
            <a:lvl3pPr marL="0" indent="0" algn="r">
              <a:buNone/>
              <a:defRPr sz="2000" b="1">
                <a:solidFill>
                  <a:schemeClr val="accent5"/>
                </a:solidFill>
              </a:defRPr>
            </a:lvl3pPr>
            <a:lvl4pPr marL="0" algn="r">
              <a:defRPr sz="2000" b="1"/>
            </a:lvl4pPr>
            <a:lvl5pPr algn="r">
              <a:defRPr sz="20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7" name="Text Placeholder 11">
            <a:extLst>
              <a:ext uri="{FF2B5EF4-FFF2-40B4-BE49-F238E27FC236}">
                <a16:creationId xmlns="" xmlns:a16="http://schemas.microsoft.com/office/drawing/2014/main" id="{A23D2E14-192B-440C-9AE4-BF890C46008A}"/>
              </a:ext>
            </a:extLst>
          </p:cNvPr>
          <p:cNvSpPr>
            <a:spLocks noGrp="1"/>
          </p:cNvSpPr>
          <p:nvPr>
            <p:ph type="body" sz="quarter" idx="22"/>
          </p:nvPr>
        </p:nvSpPr>
        <p:spPr>
          <a:xfrm>
            <a:off x="6148966" y="3521483"/>
            <a:ext cx="1985275" cy="869446"/>
          </a:xfrm>
        </p:spPr>
        <p:txBody>
          <a:bodyPr/>
          <a:lstStyle>
            <a:lvl1pPr algn="r">
              <a:defRPr sz="2000" b="1"/>
            </a:lvl1pPr>
            <a:lvl2pPr marL="0" indent="0" algn="r">
              <a:buNone/>
              <a:defRPr sz="2000" b="1">
                <a:solidFill>
                  <a:schemeClr val="accent2"/>
                </a:solidFill>
              </a:defRPr>
            </a:lvl2pPr>
            <a:lvl3pPr marL="0" indent="0" algn="r">
              <a:buNone/>
              <a:defRPr sz="2000" b="1">
                <a:solidFill>
                  <a:schemeClr val="accent5"/>
                </a:solidFill>
              </a:defRPr>
            </a:lvl3pPr>
            <a:lvl4pPr marL="0" algn="r">
              <a:defRPr sz="2000" b="1"/>
            </a:lvl4pPr>
            <a:lvl5pPr algn="r">
              <a:defRPr sz="20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85627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B5B12D-783D-4B02-B6D7-C3719C38B369}"/>
              </a:ext>
            </a:extLst>
          </p:cNvPr>
          <p:cNvSpPr>
            <a:spLocks noGrp="1"/>
          </p:cNvSpPr>
          <p:nvPr>
            <p:ph type="title" hasCustomPrompt="1"/>
          </p:nvPr>
        </p:nvSpPr>
        <p:spPr/>
        <p:txBody>
          <a:bodyPr/>
          <a:lstStyle>
            <a:lvl1pPr>
              <a:defRPr/>
            </a:lvl1pPr>
          </a:lstStyle>
          <a:p>
            <a:r>
              <a:rPr lang="en-US" dirty="0"/>
              <a:t>Click to add heading</a:t>
            </a:r>
            <a:endParaRPr lang="en-GB" dirty="0"/>
          </a:p>
        </p:txBody>
      </p:sp>
      <p:sp>
        <p:nvSpPr>
          <p:cNvPr id="4" name="Date Placeholder 3">
            <a:extLst>
              <a:ext uri="{FF2B5EF4-FFF2-40B4-BE49-F238E27FC236}">
                <a16:creationId xmlns="" xmlns:a16="http://schemas.microsoft.com/office/drawing/2014/main" id="{54A7AEE9-43CD-4760-A7FC-E9E3F99B0277}"/>
              </a:ext>
            </a:extLst>
          </p:cNvPr>
          <p:cNvSpPr>
            <a:spLocks noGrp="1"/>
          </p:cNvSpPr>
          <p:nvPr>
            <p:ph type="dt" sz="half" idx="10"/>
          </p:nvPr>
        </p:nvSpPr>
        <p:spPr/>
        <p:txBody>
          <a:bodyPr/>
          <a:lstStyle/>
          <a:p>
            <a:r>
              <a:rPr lang="en-US"/>
              <a:t>00.00.00</a:t>
            </a:r>
            <a:endParaRPr lang="en-GB"/>
          </a:p>
        </p:txBody>
      </p:sp>
      <p:sp>
        <p:nvSpPr>
          <p:cNvPr id="5" name="Footer Placeholder 4">
            <a:extLst>
              <a:ext uri="{FF2B5EF4-FFF2-40B4-BE49-F238E27FC236}">
                <a16:creationId xmlns="" xmlns:a16="http://schemas.microsoft.com/office/drawing/2014/main" id="{904147B6-2BB7-4FE0-A850-8629366A89A5}"/>
              </a:ext>
            </a:extLst>
          </p:cNvPr>
          <p:cNvSpPr>
            <a:spLocks noGrp="1"/>
          </p:cNvSpPr>
          <p:nvPr>
            <p:ph type="ftr" sz="quarter" idx="11"/>
          </p:nvPr>
        </p:nvSpPr>
        <p:spPr/>
        <p:txBody>
          <a:bodyPr/>
          <a:lstStyle/>
          <a:p>
            <a:r>
              <a:rPr lang="en-AU"/>
              <a:t>PowerPoint Presentation Heading - use Insert Footer</a:t>
            </a:r>
            <a:endParaRPr lang="en-GB"/>
          </a:p>
        </p:txBody>
      </p:sp>
      <p:sp>
        <p:nvSpPr>
          <p:cNvPr id="6" name="Slide Number Placeholder 5">
            <a:extLst>
              <a:ext uri="{FF2B5EF4-FFF2-40B4-BE49-F238E27FC236}">
                <a16:creationId xmlns="" xmlns:a16="http://schemas.microsoft.com/office/drawing/2014/main" id="{169C4BA7-96AA-4D96-B7CE-A8EB5E7EFE8D}"/>
              </a:ext>
            </a:extLst>
          </p:cNvPr>
          <p:cNvSpPr>
            <a:spLocks noGrp="1"/>
          </p:cNvSpPr>
          <p:nvPr>
            <p:ph type="sldNum" sz="quarter" idx="12"/>
          </p:nvPr>
        </p:nvSpPr>
        <p:spPr/>
        <p:txBody>
          <a:bodyPr/>
          <a:lstStyle/>
          <a:p>
            <a:fld id="{2DF68DF2-6E18-41F6-AFE0-AA4564C85ECC}" type="slidenum">
              <a:rPr lang="en-GB" smtClean="0"/>
              <a:t>‹#›</a:t>
            </a:fld>
            <a:endParaRPr lang="en-GB"/>
          </a:p>
        </p:txBody>
      </p:sp>
      <p:cxnSp>
        <p:nvCxnSpPr>
          <p:cNvPr id="13" name="Straight Connector 12">
            <a:extLst>
              <a:ext uri="{FF2B5EF4-FFF2-40B4-BE49-F238E27FC236}">
                <a16:creationId xmlns="" xmlns:a16="http://schemas.microsoft.com/office/drawing/2014/main" id="{09DCF68B-4D8F-46CF-A3DB-F432BBA8270F}"/>
              </a:ext>
            </a:extLst>
          </p:cNvPr>
          <p:cNvCxnSpPr/>
          <p:nvPr userDrawn="1"/>
        </p:nvCxnSpPr>
        <p:spPr>
          <a:xfrm>
            <a:off x="707126" y="6317408"/>
            <a:ext cx="734400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 xmlns:a16="http://schemas.microsoft.com/office/drawing/2014/main" id="{749C3628-DE2B-4DF2-BA3F-AEEFDC1D173E}"/>
              </a:ext>
            </a:extLst>
          </p:cNvPr>
          <p:cNvCxnSpPr/>
          <p:nvPr userDrawn="1"/>
        </p:nvCxnSpPr>
        <p:spPr>
          <a:xfrm>
            <a:off x="1372436" y="6462712"/>
            <a:ext cx="0" cy="900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624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93E921CC-0DA2-4EF2-B1AE-1BF8028F33A7}"/>
              </a:ext>
            </a:extLst>
          </p:cNvPr>
          <p:cNvSpPr/>
          <p:nvPr userDrawn="1"/>
        </p:nvSpPr>
        <p:spPr>
          <a:xfrm>
            <a:off x="-1" y="0"/>
            <a:ext cx="8496000" cy="6858000"/>
          </a:xfrm>
          <a:prstGeom prst="rect">
            <a:avLst/>
          </a:prstGeom>
          <a:solidFill>
            <a:srgbClr val="1A23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97" name="Straight Connector 96">
            <a:extLst>
              <a:ext uri="{FF2B5EF4-FFF2-40B4-BE49-F238E27FC236}">
                <a16:creationId xmlns="" xmlns:a16="http://schemas.microsoft.com/office/drawing/2014/main" id="{BE07CEA2-27D4-41B3-AB1B-7CA1177EA9FD}"/>
              </a:ext>
            </a:extLst>
          </p:cNvPr>
          <p:cNvCxnSpPr/>
          <p:nvPr userDrawn="1"/>
        </p:nvCxnSpPr>
        <p:spPr>
          <a:xfrm>
            <a:off x="714288" y="6315075"/>
            <a:ext cx="7344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0" name="Date Placeholder 99">
            <a:extLst>
              <a:ext uri="{FF2B5EF4-FFF2-40B4-BE49-F238E27FC236}">
                <a16:creationId xmlns="" xmlns:a16="http://schemas.microsoft.com/office/drawing/2014/main" id="{3018C7E0-A367-4E24-8786-E36180127C9A}"/>
              </a:ext>
            </a:extLst>
          </p:cNvPr>
          <p:cNvSpPr>
            <a:spLocks noGrp="1"/>
          </p:cNvSpPr>
          <p:nvPr>
            <p:ph type="dt" sz="half" idx="10"/>
          </p:nvPr>
        </p:nvSpPr>
        <p:spPr/>
        <p:txBody>
          <a:bodyPr/>
          <a:lstStyle>
            <a:lvl1pPr>
              <a:defRPr>
                <a:solidFill>
                  <a:schemeClr val="bg1"/>
                </a:solidFill>
              </a:defRPr>
            </a:lvl1pPr>
          </a:lstStyle>
          <a:p>
            <a:r>
              <a:rPr lang="en-US"/>
              <a:t>00.00.00</a:t>
            </a:r>
            <a:endParaRPr lang="en-GB" dirty="0"/>
          </a:p>
        </p:txBody>
      </p:sp>
      <p:sp>
        <p:nvSpPr>
          <p:cNvPr id="101" name="Footer Placeholder 100">
            <a:extLst>
              <a:ext uri="{FF2B5EF4-FFF2-40B4-BE49-F238E27FC236}">
                <a16:creationId xmlns="" xmlns:a16="http://schemas.microsoft.com/office/drawing/2014/main" id="{21CD7FB1-82E7-4BB5-A27E-D3BBA5A1D096}"/>
              </a:ext>
            </a:extLst>
          </p:cNvPr>
          <p:cNvSpPr>
            <a:spLocks noGrp="1"/>
          </p:cNvSpPr>
          <p:nvPr>
            <p:ph type="ftr" sz="quarter" idx="11"/>
          </p:nvPr>
        </p:nvSpPr>
        <p:spPr/>
        <p:txBody>
          <a:bodyPr/>
          <a:lstStyle>
            <a:lvl1pPr>
              <a:defRPr>
                <a:solidFill>
                  <a:schemeClr val="bg1"/>
                </a:solidFill>
              </a:defRPr>
            </a:lvl1pPr>
          </a:lstStyle>
          <a:p>
            <a:r>
              <a:rPr lang="en-AU"/>
              <a:t>PowerPoint Presentation Heading - use Insert Footer</a:t>
            </a:r>
            <a:endParaRPr lang="en-GB" dirty="0"/>
          </a:p>
        </p:txBody>
      </p:sp>
      <p:sp>
        <p:nvSpPr>
          <p:cNvPr id="102" name="Slide Number Placeholder 101">
            <a:extLst>
              <a:ext uri="{FF2B5EF4-FFF2-40B4-BE49-F238E27FC236}">
                <a16:creationId xmlns="" xmlns:a16="http://schemas.microsoft.com/office/drawing/2014/main" id="{F0F57A4A-643F-4AC3-A10C-E3BD370104C9}"/>
              </a:ext>
            </a:extLst>
          </p:cNvPr>
          <p:cNvSpPr>
            <a:spLocks noGrp="1"/>
          </p:cNvSpPr>
          <p:nvPr>
            <p:ph type="sldNum" sz="quarter" idx="12"/>
          </p:nvPr>
        </p:nvSpPr>
        <p:spPr/>
        <p:txBody>
          <a:bodyPr/>
          <a:lstStyle>
            <a:lvl1pPr>
              <a:defRPr>
                <a:solidFill>
                  <a:schemeClr val="bg1"/>
                </a:solidFill>
              </a:defRPr>
            </a:lvl1pPr>
          </a:lstStyle>
          <a:p>
            <a:fld id="{2DF68DF2-6E18-41F6-AFE0-AA4564C85ECC}" type="slidenum">
              <a:rPr lang="en-GB" smtClean="0"/>
              <a:pPr/>
              <a:t>‹#›</a:t>
            </a:fld>
            <a:endParaRPr lang="en-GB"/>
          </a:p>
        </p:txBody>
      </p:sp>
      <p:sp>
        <p:nvSpPr>
          <p:cNvPr id="103" name="TextBox 102">
            <a:extLst>
              <a:ext uri="{FF2B5EF4-FFF2-40B4-BE49-F238E27FC236}">
                <a16:creationId xmlns="" xmlns:a16="http://schemas.microsoft.com/office/drawing/2014/main" id="{EAE66E69-5E40-464F-8DB6-C916DCD9FA7F}"/>
              </a:ext>
            </a:extLst>
          </p:cNvPr>
          <p:cNvSpPr txBox="1"/>
          <p:nvPr userDrawn="1"/>
        </p:nvSpPr>
        <p:spPr>
          <a:xfrm>
            <a:off x="618900" y="2197192"/>
            <a:ext cx="3683914" cy="938719"/>
          </a:xfrm>
          <a:prstGeom prst="rect">
            <a:avLst/>
          </a:prstGeom>
          <a:noFill/>
        </p:spPr>
        <p:txBody>
          <a:bodyPr wrap="square" rtlCol="0">
            <a:spAutoFit/>
          </a:bodyPr>
          <a:lstStyle/>
          <a:p>
            <a:r>
              <a:rPr lang="en-AU" sz="5400" b="1" spc="10" baseline="0" dirty="0">
                <a:solidFill>
                  <a:schemeClr val="bg1"/>
                </a:solidFill>
                <a:latin typeface="+mj-lt"/>
              </a:rPr>
              <a:t>Contents</a:t>
            </a:r>
          </a:p>
        </p:txBody>
      </p:sp>
      <p:sp>
        <p:nvSpPr>
          <p:cNvPr id="104" name="Text Placeholder 7">
            <a:extLst>
              <a:ext uri="{FF2B5EF4-FFF2-40B4-BE49-F238E27FC236}">
                <a16:creationId xmlns="" xmlns:a16="http://schemas.microsoft.com/office/drawing/2014/main" id="{9C13C65D-A824-4A88-AFC8-E8E8BC97FF2A}"/>
              </a:ext>
            </a:extLst>
          </p:cNvPr>
          <p:cNvSpPr>
            <a:spLocks noGrp="1"/>
          </p:cNvSpPr>
          <p:nvPr>
            <p:ph type="body" sz="quarter" idx="13" hasCustomPrompt="1"/>
          </p:nvPr>
        </p:nvSpPr>
        <p:spPr>
          <a:xfrm>
            <a:off x="4557554" y="2362548"/>
            <a:ext cx="3613106" cy="3579812"/>
          </a:xfrm>
          <a:noFill/>
        </p:spPr>
        <p:txBody>
          <a:bodyPr/>
          <a:lstStyle>
            <a:lvl1pPr marL="360000" indent="-360000">
              <a:spcBef>
                <a:spcPts val="0"/>
              </a:spcBef>
              <a:spcAft>
                <a:spcPts val="400"/>
              </a:spcAft>
              <a:tabLst>
                <a:tab pos="360363" algn="l"/>
              </a:tabLst>
              <a:defRPr sz="1500">
                <a:solidFill>
                  <a:schemeClr val="bg1"/>
                </a:solidFill>
              </a:defRPr>
            </a:lvl1pPr>
            <a:lvl2pPr marL="360000" indent="-360000">
              <a:spcBef>
                <a:spcPts val="0"/>
              </a:spcBef>
              <a:spcAft>
                <a:spcPts val="400"/>
              </a:spcAft>
              <a:buNone/>
              <a:tabLst>
                <a:tab pos="360363" algn="l"/>
              </a:tabLst>
              <a:defRPr sz="1500">
                <a:solidFill>
                  <a:schemeClr val="bg1"/>
                </a:solidFill>
              </a:defRPr>
            </a:lvl2pPr>
            <a:lvl3pPr marL="360000" indent="-360000">
              <a:spcBef>
                <a:spcPts val="0"/>
              </a:spcBef>
              <a:spcAft>
                <a:spcPts val="400"/>
              </a:spcAft>
              <a:buNone/>
              <a:tabLst>
                <a:tab pos="360363" algn="l"/>
              </a:tabLst>
              <a:defRPr sz="1500">
                <a:solidFill>
                  <a:schemeClr val="bg1"/>
                </a:solidFill>
              </a:defRPr>
            </a:lvl3pPr>
            <a:lvl4pPr marL="360000" indent="-360000">
              <a:spcBef>
                <a:spcPts val="0"/>
              </a:spcBef>
              <a:spcAft>
                <a:spcPts val="400"/>
              </a:spcAft>
              <a:tabLst>
                <a:tab pos="360363" algn="l"/>
              </a:tabLst>
              <a:defRPr sz="1500" b="0">
                <a:solidFill>
                  <a:schemeClr val="bg1"/>
                </a:solidFill>
              </a:defRPr>
            </a:lvl4pPr>
            <a:lvl5pPr marL="360000" indent="-360000">
              <a:tabLst>
                <a:tab pos="360363" algn="l"/>
              </a:tabLst>
              <a:defRPr sz="1500">
                <a:solidFill>
                  <a:schemeClr val="bg1"/>
                </a:solidFill>
              </a:defRPr>
            </a:lvl5pPr>
            <a:lvl6pPr marL="360000" indent="-360000">
              <a:tabLst>
                <a:tab pos="360363" algn="l"/>
              </a:tabLst>
              <a:defRPr sz="1500">
                <a:solidFill>
                  <a:schemeClr val="bg1"/>
                </a:solidFill>
              </a:defRPr>
            </a:lvl6pPr>
            <a:lvl7pPr marL="360000" indent="-360000">
              <a:tabLst>
                <a:tab pos="360363" algn="l"/>
              </a:tabLst>
              <a:defRPr sz="1500">
                <a:solidFill>
                  <a:schemeClr val="bg1"/>
                </a:solidFill>
              </a:defRPr>
            </a:lvl7pPr>
            <a:lvl8pPr marL="360000" indent="-360000">
              <a:tabLst>
                <a:tab pos="360363" algn="l"/>
              </a:tabLst>
              <a:defRPr sz="1500">
                <a:solidFill>
                  <a:schemeClr val="bg1"/>
                </a:solidFill>
              </a:defRPr>
            </a:lvl8pPr>
          </a:lstStyle>
          <a:p>
            <a:pPr lvl="0"/>
            <a:r>
              <a:rPr lang="en-US" dirty="0"/>
              <a:t>00	The Contents slide has to be manually filled out. To easily access the presentation and copy heading names, select ‘View &gt; Outline View’</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6"/>
            <a:r>
              <a:rPr lang="en-US" dirty="0"/>
              <a:t>8</a:t>
            </a:r>
          </a:p>
          <a:p>
            <a:pPr lvl="7"/>
            <a:r>
              <a:rPr lang="en-US" dirty="0"/>
              <a:t>9</a:t>
            </a:r>
            <a:endParaRPr lang="en-AU" dirty="0"/>
          </a:p>
        </p:txBody>
      </p:sp>
      <p:cxnSp>
        <p:nvCxnSpPr>
          <p:cNvPr id="105" name="Straight Connector 104">
            <a:extLst>
              <a:ext uri="{FF2B5EF4-FFF2-40B4-BE49-F238E27FC236}">
                <a16:creationId xmlns="" xmlns:a16="http://schemas.microsoft.com/office/drawing/2014/main" id="{4A976C1C-5074-4BE6-A33C-07BB096DB283}"/>
              </a:ext>
            </a:extLst>
          </p:cNvPr>
          <p:cNvCxnSpPr/>
          <p:nvPr userDrawn="1"/>
        </p:nvCxnSpPr>
        <p:spPr>
          <a:xfrm>
            <a:off x="1234982" y="6455089"/>
            <a:ext cx="0" cy="9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5784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E9E8EE1A-05C9-4966-BAB6-24682563C3F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8496000" cy="6857732"/>
          </a:xfrm>
          <a:prstGeom prst="rect">
            <a:avLst/>
          </a:prstGeom>
        </p:spPr>
      </p:pic>
      <p:sp>
        <p:nvSpPr>
          <p:cNvPr id="12" name="Date Placeholder 11">
            <a:extLst>
              <a:ext uri="{FF2B5EF4-FFF2-40B4-BE49-F238E27FC236}">
                <a16:creationId xmlns="" xmlns:a16="http://schemas.microsoft.com/office/drawing/2014/main" id="{9E5F4DBA-B7F9-4C04-B9A4-4DFE3B11A5BB}"/>
              </a:ext>
            </a:extLst>
          </p:cNvPr>
          <p:cNvSpPr>
            <a:spLocks noGrp="1"/>
          </p:cNvSpPr>
          <p:nvPr>
            <p:ph type="dt" sz="half" idx="10"/>
          </p:nvPr>
        </p:nvSpPr>
        <p:spPr/>
        <p:txBody>
          <a:bodyPr/>
          <a:lstStyle>
            <a:lvl1pPr>
              <a:defRPr>
                <a:solidFill>
                  <a:schemeClr val="bg1"/>
                </a:solidFill>
              </a:defRPr>
            </a:lvl1pPr>
          </a:lstStyle>
          <a:p>
            <a:r>
              <a:rPr lang="en-US"/>
              <a:t>00.00.00</a:t>
            </a:r>
            <a:endParaRPr lang="en-GB" dirty="0"/>
          </a:p>
        </p:txBody>
      </p:sp>
      <p:sp>
        <p:nvSpPr>
          <p:cNvPr id="13" name="Footer Placeholder 12">
            <a:extLst>
              <a:ext uri="{FF2B5EF4-FFF2-40B4-BE49-F238E27FC236}">
                <a16:creationId xmlns="" xmlns:a16="http://schemas.microsoft.com/office/drawing/2014/main" id="{D41F85CD-5055-495B-8F1F-6A83B7F202A1}"/>
              </a:ext>
            </a:extLst>
          </p:cNvPr>
          <p:cNvSpPr>
            <a:spLocks noGrp="1"/>
          </p:cNvSpPr>
          <p:nvPr>
            <p:ph type="ftr" sz="quarter" idx="11"/>
          </p:nvPr>
        </p:nvSpPr>
        <p:spPr/>
        <p:txBody>
          <a:bodyPr/>
          <a:lstStyle>
            <a:lvl1pPr>
              <a:defRPr>
                <a:solidFill>
                  <a:schemeClr val="bg1"/>
                </a:solidFill>
              </a:defRPr>
            </a:lvl1pPr>
          </a:lstStyle>
          <a:p>
            <a:r>
              <a:rPr lang="en-AU"/>
              <a:t>PowerPoint Presentation Heading - use Insert Footer</a:t>
            </a:r>
            <a:endParaRPr lang="en-GB" dirty="0"/>
          </a:p>
        </p:txBody>
      </p:sp>
      <p:sp>
        <p:nvSpPr>
          <p:cNvPr id="14" name="Slide Number Placeholder 13">
            <a:extLst>
              <a:ext uri="{FF2B5EF4-FFF2-40B4-BE49-F238E27FC236}">
                <a16:creationId xmlns="" xmlns:a16="http://schemas.microsoft.com/office/drawing/2014/main" id="{B417B804-9D72-4AF8-873E-0A439B198C42}"/>
              </a:ext>
            </a:extLst>
          </p:cNvPr>
          <p:cNvSpPr>
            <a:spLocks noGrp="1"/>
          </p:cNvSpPr>
          <p:nvPr>
            <p:ph type="sldNum" sz="quarter" idx="12"/>
          </p:nvPr>
        </p:nvSpPr>
        <p:spPr/>
        <p:txBody>
          <a:bodyPr/>
          <a:lstStyle>
            <a:lvl1pPr>
              <a:defRPr>
                <a:solidFill>
                  <a:schemeClr val="bg1"/>
                </a:solidFill>
              </a:defRPr>
            </a:lvl1pPr>
          </a:lstStyle>
          <a:p>
            <a:fld id="{2DF68DF2-6E18-41F6-AFE0-AA4564C85ECC}" type="slidenum">
              <a:rPr lang="en-GB" smtClean="0"/>
              <a:pPr/>
              <a:t>‹#›</a:t>
            </a:fld>
            <a:endParaRPr lang="en-GB"/>
          </a:p>
        </p:txBody>
      </p:sp>
      <p:sp>
        <p:nvSpPr>
          <p:cNvPr id="15" name="Title 1">
            <a:extLst>
              <a:ext uri="{FF2B5EF4-FFF2-40B4-BE49-F238E27FC236}">
                <a16:creationId xmlns="" xmlns:a16="http://schemas.microsoft.com/office/drawing/2014/main" id="{7A62B948-B338-428D-99FB-15DB3250DD6B}"/>
              </a:ext>
            </a:extLst>
          </p:cNvPr>
          <p:cNvSpPr>
            <a:spLocks noGrp="1"/>
          </p:cNvSpPr>
          <p:nvPr>
            <p:ph type="ctrTitle" hasCustomPrompt="1"/>
          </p:nvPr>
        </p:nvSpPr>
        <p:spPr>
          <a:xfrm>
            <a:off x="685800" y="1272988"/>
            <a:ext cx="4856312" cy="3911070"/>
          </a:xfrm>
        </p:spPr>
        <p:txBody>
          <a:bodyPr anchor="ctr" anchorCtr="0">
            <a:noAutofit/>
          </a:bodyPr>
          <a:lstStyle>
            <a:lvl1pPr algn="l">
              <a:lnSpc>
                <a:spcPct val="85000"/>
              </a:lnSpc>
              <a:defRPr sz="5400">
                <a:solidFill>
                  <a:schemeClr val="bg1"/>
                </a:solidFill>
              </a:defRPr>
            </a:lvl1pPr>
          </a:lstStyle>
          <a:p>
            <a:r>
              <a:rPr lang="en-US" dirty="0"/>
              <a:t>Click to add Section Header title</a:t>
            </a:r>
            <a:endParaRPr lang="en-GB" dirty="0"/>
          </a:p>
        </p:txBody>
      </p:sp>
      <p:cxnSp>
        <p:nvCxnSpPr>
          <p:cNvPr id="10" name="Straight Connector 9">
            <a:extLst>
              <a:ext uri="{FF2B5EF4-FFF2-40B4-BE49-F238E27FC236}">
                <a16:creationId xmlns="" xmlns:a16="http://schemas.microsoft.com/office/drawing/2014/main" id="{09FA777E-034A-4AA0-B9C0-77FE5144F970}"/>
              </a:ext>
            </a:extLst>
          </p:cNvPr>
          <p:cNvCxnSpPr/>
          <p:nvPr userDrawn="1"/>
        </p:nvCxnSpPr>
        <p:spPr>
          <a:xfrm>
            <a:off x="1234982" y="6455089"/>
            <a:ext cx="0" cy="9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51F1F030-F0A1-4BEA-B8AB-8B40620124C7}"/>
              </a:ext>
            </a:extLst>
          </p:cNvPr>
          <p:cNvCxnSpPr/>
          <p:nvPr userDrawn="1"/>
        </p:nvCxnSpPr>
        <p:spPr>
          <a:xfrm>
            <a:off x="714288" y="6315075"/>
            <a:ext cx="7344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1050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B">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5E257EE2-C085-48B1-91C6-CB05D1CF0142}"/>
              </a:ext>
            </a:extLst>
          </p:cNvPr>
          <p:cNvPicPr>
            <a:picLocks/>
          </p:cNvPicPr>
          <p:nvPr userDrawn="1"/>
        </p:nvPicPr>
        <p:blipFill rotWithShape="1">
          <a:blip r:embed="rId2" cstate="screen">
            <a:extLst>
              <a:ext uri="{28A0092B-C50C-407E-A947-70E740481C1C}">
                <a14:useLocalDpi xmlns:a14="http://schemas.microsoft.com/office/drawing/2010/main"/>
              </a:ext>
            </a:extLst>
          </a:blip>
          <a:srcRect/>
          <a:stretch/>
        </p:blipFill>
        <p:spPr>
          <a:xfrm>
            <a:off x="1" y="268"/>
            <a:ext cx="8496000" cy="6857464"/>
          </a:xfrm>
          <a:prstGeom prst="rect">
            <a:avLst/>
          </a:prstGeom>
        </p:spPr>
      </p:pic>
      <p:sp>
        <p:nvSpPr>
          <p:cNvPr id="2" name="Title 1">
            <a:extLst>
              <a:ext uri="{FF2B5EF4-FFF2-40B4-BE49-F238E27FC236}">
                <a16:creationId xmlns="" xmlns:a16="http://schemas.microsoft.com/office/drawing/2014/main" id="{E59BBAA4-B426-4200-BAE5-7E5670F6FA69}"/>
              </a:ext>
            </a:extLst>
          </p:cNvPr>
          <p:cNvSpPr>
            <a:spLocks noGrp="1"/>
          </p:cNvSpPr>
          <p:nvPr>
            <p:ph type="ctrTitle" hasCustomPrompt="1"/>
          </p:nvPr>
        </p:nvSpPr>
        <p:spPr>
          <a:xfrm>
            <a:off x="685800" y="1272988"/>
            <a:ext cx="4856312" cy="3911070"/>
          </a:xfrm>
        </p:spPr>
        <p:txBody>
          <a:bodyPr anchor="ctr" anchorCtr="0">
            <a:noAutofit/>
          </a:bodyPr>
          <a:lstStyle>
            <a:lvl1pPr algn="l">
              <a:lnSpc>
                <a:spcPct val="85000"/>
              </a:lnSpc>
              <a:defRPr sz="5400">
                <a:solidFill>
                  <a:schemeClr val="bg1"/>
                </a:solidFill>
              </a:defRPr>
            </a:lvl1pPr>
          </a:lstStyle>
          <a:p>
            <a:r>
              <a:rPr lang="en-US" dirty="0"/>
              <a:t>Click to add Section Header title</a:t>
            </a:r>
            <a:endParaRPr lang="en-GB" dirty="0"/>
          </a:p>
        </p:txBody>
      </p:sp>
      <p:cxnSp>
        <p:nvCxnSpPr>
          <p:cNvPr id="17" name="Straight Connector 16">
            <a:extLst>
              <a:ext uri="{FF2B5EF4-FFF2-40B4-BE49-F238E27FC236}">
                <a16:creationId xmlns="" xmlns:a16="http://schemas.microsoft.com/office/drawing/2014/main" id="{937871DA-61EE-4353-96EC-EDA0C8CBD63D}"/>
              </a:ext>
            </a:extLst>
          </p:cNvPr>
          <p:cNvCxnSpPr/>
          <p:nvPr userDrawn="1"/>
        </p:nvCxnSpPr>
        <p:spPr>
          <a:xfrm>
            <a:off x="1234982" y="6462712"/>
            <a:ext cx="0" cy="9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 xmlns:a16="http://schemas.microsoft.com/office/drawing/2014/main" id="{B11EB926-EF9C-45C8-95A3-52C83099C0D8}"/>
              </a:ext>
            </a:extLst>
          </p:cNvPr>
          <p:cNvSpPr>
            <a:spLocks noGrp="1"/>
          </p:cNvSpPr>
          <p:nvPr>
            <p:ph type="dt" sz="half" idx="10"/>
          </p:nvPr>
        </p:nvSpPr>
        <p:spPr/>
        <p:txBody>
          <a:bodyPr/>
          <a:lstStyle>
            <a:lvl1pPr>
              <a:defRPr>
                <a:solidFill>
                  <a:schemeClr val="bg1"/>
                </a:solidFill>
              </a:defRPr>
            </a:lvl1pPr>
          </a:lstStyle>
          <a:p>
            <a:r>
              <a:rPr lang="en-US"/>
              <a:t>00.00.00</a:t>
            </a:r>
            <a:endParaRPr lang="en-GB" dirty="0"/>
          </a:p>
        </p:txBody>
      </p:sp>
      <p:sp>
        <p:nvSpPr>
          <p:cNvPr id="5" name="Footer Placeholder 4">
            <a:extLst>
              <a:ext uri="{FF2B5EF4-FFF2-40B4-BE49-F238E27FC236}">
                <a16:creationId xmlns="" xmlns:a16="http://schemas.microsoft.com/office/drawing/2014/main" id="{9D4F11A1-A01F-40EE-AEE9-7CC342A25A45}"/>
              </a:ext>
            </a:extLst>
          </p:cNvPr>
          <p:cNvSpPr>
            <a:spLocks noGrp="1"/>
          </p:cNvSpPr>
          <p:nvPr>
            <p:ph type="ftr" sz="quarter" idx="11"/>
          </p:nvPr>
        </p:nvSpPr>
        <p:spPr/>
        <p:txBody>
          <a:bodyPr/>
          <a:lstStyle>
            <a:lvl1pPr>
              <a:defRPr>
                <a:solidFill>
                  <a:schemeClr val="bg1"/>
                </a:solidFill>
              </a:defRPr>
            </a:lvl1pPr>
          </a:lstStyle>
          <a:p>
            <a:r>
              <a:rPr lang="en-AU"/>
              <a:t>PowerPoint Presentation Heading - use Insert Footer</a:t>
            </a:r>
            <a:endParaRPr lang="en-GB" dirty="0"/>
          </a:p>
        </p:txBody>
      </p:sp>
      <p:sp>
        <p:nvSpPr>
          <p:cNvPr id="6" name="Slide Number Placeholder 5">
            <a:extLst>
              <a:ext uri="{FF2B5EF4-FFF2-40B4-BE49-F238E27FC236}">
                <a16:creationId xmlns="" xmlns:a16="http://schemas.microsoft.com/office/drawing/2014/main" id="{8841D3CC-D75E-4D3B-B093-164F33FEFBBC}"/>
              </a:ext>
            </a:extLst>
          </p:cNvPr>
          <p:cNvSpPr>
            <a:spLocks noGrp="1"/>
          </p:cNvSpPr>
          <p:nvPr>
            <p:ph type="sldNum" sz="quarter" idx="12"/>
          </p:nvPr>
        </p:nvSpPr>
        <p:spPr/>
        <p:txBody>
          <a:bodyPr/>
          <a:lstStyle>
            <a:lvl1pPr>
              <a:defRPr>
                <a:solidFill>
                  <a:schemeClr val="bg1"/>
                </a:solidFill>
              </a:defRPr>
            </a:lvl1pPr>
          </a:lstStyle>
          <a:p>
            <a:fld id="{2DF68DF2-6E18-41F6-AFE0-AA4564C85ECC}" type="slidenum">
              <a:rPr lang="en-GB" smtClean="0"/>
              <a:pPr/>
              <a:t>‹#›</a:t>
            </a:fld>
            <a:endParaRPr lang="en-GB"/>
          </a:p>
        </p:txBody>
      </p:sp>
      <p:cxnSp>
        <p:nvCxnSpPr>
          <p:cNvPr id="15" name="Straight Connector 14">
            <a:extLst>
              <a:ext uri="{FF2B5EF4-FFF2-40B4-BE49-F238E27FC236}">
                <a16:creationId xmlns="" xmlns:a16="http://schemas.microsoft.com/office/drawing/2014/main" id="{E2095F08-BE69-4382-BA27-2D4D543659F5}"/>
              </a:ext>
            </a:extLst>
          </p:cNvPr>
          <p:cNvCxnSpPr/>
          <p:nvPr userDrawn="1"/>
        </p:nvCxnSpPr>
        <p:spPr>
          <a:xfrm>
            <a:off x="1234982" y="6455089"/>
            <a:ext cx="0" cy="90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 xmlns:a16="http://schemas.microsoft.com/office/drawing/2014/main" id="{2CD5947F-AB15-4440-89E2-E840E75CEC35}"/>
              </a:ext>
            </a:extLst>
          </p:cNvPr>
          <p:cNvCxnSpPr/>
          <p:nvPr userDrawn="1"/>
        </p:nvCxnSpPr>
        <p:spPr>
          <a:xfrm>
            <a:off x="714288" y="6315075"/>
            <a:ext cx="7344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986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NEW">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a:xfrm>
            <a:off x="606244" y="563906"/>
            <a:ext cx="7481041" cy="567204"/>
          </a:xfrm>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dirty="0"/>
              <a:t>11.12.18</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dirty="0"/>
              <a:t>Powercor REFCL program update</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cxnSp>
        <p:nvCxnSpPr>
          <p:cNvPr id="6" name="Straight Connector 5">
            <a:extLst>
              <a:ext uri="{FF2B5EF4-FFF2-40B4-BE49-F238E27FC236}">
                <a16:creationId xmlns="" xmlns:a16="http://schemas.microsoft.com/office/drawing/2014/main" id="{2F92DC58-D49D-4E82-91F2-B643BAD41113}"/>
              </a:ext>
            </a:extLst>
          </p:cNvPr>
          <p:cNvCxnSpPr/>
          <p:nvPr userDrawn="1"/>
        </p:nvCxnSpPr>
        <p:spPr>
          <a:xfrm>
            <a:off x="707126" y="1143000"/>
            <a:ext cx="73440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 xmlns:a16="http://schemas.microsoft.com/office/drawing/2014/main" id="{9DFB8E11-7DF9-4CAD-8B2F-4F15E7B91098}"/>
              </a:ext>
            </a:extLst>
          </p:cNvPr>
          <p:cNvSpPr>
            <a:spLocks noGrp="1"/>
          </p:cNvSpPr>
          <p:nvPr>
            <p:ph idx="1" hasCustomPrompt="1"/>
          </p:nvPr>
        </p:nvSpPr>
        <p:spPr>
          <a:xfrm>
            <a:off x="606244" y="1560050"/>
            <a:ext cx="7481041" cy="4351338"/>
          </a:xfrm>
        </p:spPr>
        <p:txBody>
          <a:bodyPr/>
          <a:lstStyle>
            <a:lvl1pPr marL="0" marR="0" indent="0" algn="l" defTabSz="914400" rtl="0" eaLnBrk="1" fontAlgn="auto" latinLnBrk="0" hangingPunct="1">
              <a:lnSpc>
                <a:spcPct val="95000"/>
              </a:lnSpc>
              <a:spcBef>
                <a:spcPts val="600"/>
              </a:spcBef>
              <a:spcAft>
                <a:spcPts val="1200"/>
              </a:spcAft>
              <a:buClr>
                <a:schemeClr val="accent2"/>
              </a:buClr>
              <a:buSzPct val="120000"/>
              <a:buFont typeface="Symbol" panose="05050102010706020507" pitchFamily="18" charset="2"/>
              <a:buNone/>
              <a:tabLst/>
              <a:defRPr>
                <a:solidFill>
                  <a:schemeClr val="tx1"/>
                </a:solidFill>
              </a:defRPr>
            </a:lvl1pPr>
            <a:lvl2pPr marL="216000">
              <a:lnSpc>
                <a:spcPct val="95000"/>
              </a:lnSpc>
              <a:spcBef>
                <a:spcPts val="600"/>
              </a:spcBef>
              <a:spcAft>
                <a:spcPts val="1200"/>
              </a:spcAft>
              <a:defRPr>
                <a:solidFill>
                  <a:schemeClr val="tx1"/>
                </a:solidFill>
              </a:defRPr>
            </a:lvl2pPr>
            <a:lvl3pPr marL="432000" indent="-216000">
              <a:lnSpc>
                <a:spcPct val="95000"/>
              </a:lnSpc>
              <a:spcBef>
                <a:spcPts val="600"/>
              </a:spcBef>
              <a:spcAft>
                <a:spcPts val="1200"/>
              </a:spcAft>
              <a:buFont typeface="Arial" panose="020B0604020202020204" pitchFamily="34" charset="0"/>
              <a:buChar char="–"/>
              <a:defRPr>
                <a:solidFill>
                  <a:schemeClr val="tx1"/>
                </a:solidFill>
              </a:defRPr>
            </a:lvl3pPr>
            <a:lvl4pPr marL="216000" indent="0">
              <a:lnSpc>
                <a:spcPct val="95000"/>
              </a:lnSpc>
              <a:buNone/>
              <a:defRPr>
                <a:solidFill>
                  <a:schemeClr val="tx1"/>
                </a:solidFill>
              </a:defRPr>
            </a:lvl4pPr>
            <a:lvl5pPr marL="0" indent="0">
              <a:lnSpc>
                <a:spcPct val="95000"/>
              </a:lnSpc>
              <a:buNone/>
              <a:defRPr sz="1600">
                <a:solidFill>
                  <a:schemeClr val="tx1"/>
                </a:solidFill>
              </a:defRPr>
            </a:lvl5pPr>
            <a:lvl6pPr marL="0" indent="0">
              <a:buNone/>
              <a:defRPr sz="1600">
                <a:solidFill>
                  <a:schemeClr val="tx1"/>
                </a:solidFill>
              </a:defRPr>
            </a:lvl6pPr>
            <a:lvl7pPr marL="0" indent="0">
              <a:buNone/>
              <a:defRPr sz="1600">
                <a:solidFill>
                  <a:schemeClr val="tx1"/>
                </a:solidFill>
              </a:defRPr>
            </a:lvl7pPr>
            <a:lvl8pPr marL="0" indent="0">
              <a:buNone/>
              <a:defRPr sz="1600">
                <a:solidFill>
                  <a:schemeClr val="tx1"/>
                </a:solidFill>
              </a:defRPr>
            </a:lvl8pPr>
            <a:lvl9pPr marL="0" indent="0">
              <a:buNone/>
              <a:defRPr sz="1600">
                <a:solidFill>
                  <a:schemeClr val="tx1"/>
                </a:solidFill>
              </a:defRPr>
            </a:lvl9pPr>
          </a:lstStyle>
          <a:p>
            <a:pPr marL="0" marR="0" lvl="0" indent="0" algn="l" defTabSz="914400" rtl="0" eaLnBrk="1" fontAlgn="auto" latinLnBrk="0" hangingPunct="1">
              <a:lnSpc>
                <a:spcPct val="95000"/>
              </a:lnSpc>
              <a:spcBef>
                <a:spcPts val="600"/>
              </a:spcBef>
              <a:spcAft>
                <a:spcPts val="1200"/>
              </a:spcAft>
              <a:buClr>
                <a:schemeClr val="accent2"/>
              </a:buClr>
              <a:buSzPct val="120000"/>
              <a:buFont typeface="Symbol" panose="05050102010706020507" pitchFamily="18" charset="2"/>
              <a:buNone/>
              <a:tabLst/>
              <a:defRPr/>
            </a:pPr>
            <a:r>
              <a:rPr lang="en-US" dirty="0"/>
              <a:t>Click to add text, or on the relevant icon at the </a:t>
            </a:r>
            <a:r>
              <a:rPr lang="en-US" dirty="0" err="1"/>
              <a:t>centre</a:t>
            </a:r>
            <a:r>
              <a:rPr lang="en-US" dirty="0"/>
              <a:t> of the placeholder to add: Table / Chart / SmartArt / Image / Media. There are four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Tree>
    <p:extLst>
      <p:ext uri="{BB962C8B-B14F-4D97-AF65-F5344CB8AC3E}">
        <p14:creationId xmlns:p14="http://schemas.microsoft.com/office/powerpoint/2010/main" val="2909526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a:t>00.00.00</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a:t>PowerPoint Presentation Heading - use Insert Footer</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sp>
        <p:nvSpPr>
          <p:cNvPr id="9" name="Picture Placeholder 9">
            <a:extLst>
              <a:ext uri="{FF2B5EF4-FFF2-40B4-BE49-F238E27FC236}">
                <a16:creationId xmlns="" xmlns:a16="http://schemas.microsoft.com/office/drawing/2014/main" id="{07835881-7499-4B17-AC04-4AC36BFBC411}"/>
              </a:ext>
            </a:extLst>
          </p:cNvPr>
          <p:cNvSpPr>
            <a:spLocks noGrp="1"/>
          </p:cNvSpPr>
          <p:nvPr>
            <p:ph type="pic" sz="quarter" idx="13"/>
          </p:nvPr>
        </p:nvSpPr>
        <p:spPr>
          <a:xfrm>
            <a:off x="707367" y="1143000"/>
            <a:ext cx="7347610" cy="4852358"/>
          </a:xfrm>
          <a:solidFill>
            <a:schemeClr val="bg2"/>
          </a:solidFill>
        </p:spPr>
        <p:txBody>
          <a:bodyPr/>
          <a:lstStyle>
            <a:lvl1pPr marL="0" indent="0">
              <a:buNone/>
              <a:defRPr/>
            </a:lvl1pPr>
          </a:lstStyle>
          <a:p>
            <a:r>
              <a:rPr lang="en-US"/>
              <a:t>Drag picture to placeholder or click icon to add</a:t>
            </a:r>
            <a:endParaRPr lang="en-GB" dirty="0"/>
          </a:p>
        </p:txBody>
      </p:sp>
      <p:sp>
        <p:nvSpPr>
          <p:cNvPr id="10" name="Text Placeholder 11">
            <a:extLst>
              <a:ext uri="{FF2B5EF4-FFF2-40B4-BE49-F238E27FC236}">
                <a16:creationId xmlns="" xmlns:a16="http://schemas.microsoft.com/office/drawing/2014/main" id="{6EEFA1BA-490A-46C8-B55C-0DAF58ACF85D}"/>
              </a:ext>
            </a:extLst>
          </p:cNvPr>
          <p:cNvSpPr>
            <a:spLocks noGrp="1"/>
          </p:cNvSpPr>
          <p:nvPr>
            <p:ph type="body" sz="quarter" idx="19" hasCustomPrompt="1"/>
          </p:nvPr>
        </p:nvSpPr>
        <p:spPr>
          <a:xfrm>
            <a:off x="8387325" y="1070071"/>
            <a:ext cx="3356752" cy="2656266"/>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36030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a:t>00.00.00</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a:t>PowerPoint Presentation Heading - use Insert Footer</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sp>
        <p:nvSpPr>
          <p:cNvPr id="9" name="Picture Placeholder 9">
            <a:extLst>
              <a:ext uri="{FF2B5EF4-FFF2-40B4-BE49-F238E27FC236}">
                <a16:creationId xmlns="" xmlns:a16="http://schemas.microsoft.com/office/drawing/2014/main" id="{07835881-7499-4B17-AC04-4AC36BFBC411}"/>
              </a:ext>
            </a:extLst>
          </p:cNvPr>
          <p:cNvSpPr>
            <a:spLocks noGrp="1"/>
          </p:cNvSpPr>
          <p:nvPr>
            <p:ph type="pic" sz="quarter" idx="13"/>
          </p:nvPr>
        </p:nvSpPr>
        <p:spPr>
          <a:xfrm>
            <a:off x="707367" y="1143000"/>
            <a:ext cx="3513407" cy="2193646"/>
          </a:xfrm>
          <a:solidFill>
            <a:schemeClr val="bg2"/>
          </a:solidFill>
        </p:spPr>
        <p:txBody>
          <a:bodyPr/>
          <a:lstStyle>
            <a:lvl1pPr marL="0" indent="0">
              <a:buNone/>
              <a:defRPr/>
            </a:lvl1pPr>
          </a:lstStyle>
          <a:p>
            <a:r>
              <a:rPr lang="en-US"/>
              <a:t>Drag picture to placeholder or click icon to add</a:t>
            </a:r>
            <a:endParaRPr lang="en-GB" dirty="0"/>
          </a:p>
        </p:txBody>
      </p:sp>
      <p:sp>
        <p:nvSpPr>
          <p:cNvPr id="11" name="Text Placeholder 11">
            <a:extLst>
              <a:ext uri="{FF2B5EF4-FFF2-40B4-BE49-F238E27FC236}">
                <a16:creationId xmlns="" xmlns:a16="http://schemas.microsoft.com/office/drawing/2014/main" id="{3B4AF220-6A8F-4BE6-B2E3-AB432A77C2C6}"/>
              </a:ext>
            </a:extLst>
          </p:cNvPr>
          <p:cNvSpPr>
            <a:spLocks noGrp="1"/>
          </p:cNvSpPr>
          <p:nvPr>
            <p:ph type="body" sz="quarter" idx="17" hasCustomPrompt="1"/>
          </p:nvPr>
        </p:nvSpPr>
        <p:spPr>
          <a:xfrm>
            <a:off x="618900" y="3606537"/>
            <a:ext cx="3601874" cy="2656266"/>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2" name="Picture Placeholder 9">
            <a:extLst>
              <a:ext uri="{FF2B5EF4-FFF2-40B4-BE49-F238E27FC236}">
                <a16:creationId xmlns="" xmlns:a16="http://schemas.microsoft.com/office/drawing/2014/main" id="{0E6F91AF-894A-45AC-BFA0-8A23D27BE642}"/>
              </a:ext>
            </a:extLst>
          </p:cNvPr>
          <p:cNvSpPr>
            <a:spLocks noGrp="1"/>
          </p:cNvSpPr>
          <p:nvPr>
            <p:ph type="pic" sz="quarter" idx="18"/>
          </p:nvPr>
        </p:nvSpPr>
        <p:spPr>
          <a:xfrm>
            <a:off x="4537719" y="1143000"/>
            <a:ext cx="3513407" cy="2193646"/>
          </a:xfrm>
          <a:solidFill>
            <a:schemeClr val="bg2"/>
          </a:solidFill>
        </p:spPr>
        <p:txBody>
          <a:bodyPr/>
          <a:lstStyle>
            <a:lvl1pPr marL="0" indent="0">
              <a:buNone/>
              <a:defRPr/>
            </a:lvl1pPr>
          </a:lstStyle>
          <a:p>
            <a:r>
              <a:rPr lang="en-US"/>
              <a:t>Drag picture to placeholder or click icon to add</a:t>
            </a:r>
            <a:endParaRPr lang="en-GB" dirty="0"/>
          </a:p>
        </p:txBody>
      </p:sp>
      <p:sp>
        <p:nvSpPr>
          <p:cNvPr id="13" name="Text Placeholder 11">
            <a:extLst>
              <a:ext uri="{FF2B5EF4-FFF2-40B4-BE49-F238E27FC236}">
                <a16:creationId xmlns="" xmlns:a16="http://schemas.microsoft.com/office/drawing/2014/main" id="{36DF2E89-1F55-4C10-9FDA-565EA95ACCA0}"/>
              </a:ext>
            </a:extLst>
          </p:cNvPr>
          <p:cNvSpPr>
            <a:spLocks noGrp="1"/>
          </p:cNvSpPr>
          <p:nvPr>
            <p:ph type="body" sz="quarter" idx="19" hasCustomPrompt="1"/>
          </p:nvPr>
        </p:nvSpPr>
        <p:spPr>
          <a:xfrm>
            <a:off x="4459380" y="3606537"/>
            <a:ext cx="3601874" cy="2656266"/>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14198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images vertical">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a:t>00.00.00</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a:t>PowerPoint Presentation Heading - use Insert Footer</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sp>
        <p:nvSpPr>
          <p:cNvPr id="9" name="Picture Placeholder 9">
            <a:extLst>
              <a:ext uri="{FF2B5EF4-FFF2-40B4-BE49-F238E27FC236}">
                <a16:creationId xmlns="" xmlns:a16="http://schemas.microsoft.com/office/drawing/2014/main" id="{07835881-7499-4B17-AC04-4AC36BFBC411}"/>
              </a:ext>
            </a:extLst>
          </p:cNvPr>
          <p:cNvSpPr>
            <a:spLocks noGrp="1"/>
          </p:cNvSpPr>
          <p:nvPr>
            <p:ph type="pic" sz="quarter" idx="13"/>
          </p:nvPr>
        </p:nvSpPr>
        <p:spPr>
          <a:xfrm>
            <a:off x="707367" y="1143000"/>
            <a:ext cx="3513407" cy="2193646"/>
          </a:xfrm>
          <a:solidFill>
            <a:schemeClr val="bg2"/>
          </a:solidFill>
        </p:spPr>
        <p:txBody>
          <a:bodyPr/>
          <a:lstStyle>
            <a:lvl1pPr marL="0" indent="0">
              <a:buNone/>
              <a:defRPr/>
            </a:lvl1pPr>
          </a:lstStyle>
          <a:p>
            <a:r>
              <a:rPr lang="en-US"/>
              <a:t>Drag picture to placeholder or click icon to add</a:t>
            </a:r>
            <a:endParaRPr lang="en-GB" dirty="0"/>
          </a:p>
        </p:txBody>
      </p:sp>
      <p:sp>
        <p:nvSpPr>
          <p:cNvPr id="12" name="Picture Placeholder 9">
            <a:extLst>
              <a:ext uri="{FF2B5EF4-FFF2-40B4-BE49-F238E27FC236}">
                <a16:creationId xmlns="" xmlns:a16="http://schemas.microsoft.com/office/drawing/2014/main" id="{0E6F91AF-894A-45AC-BFA0-8A23D27BE642}"/>
              </a:ext>
            </a:extLst>
          </p:cNvPr>
          <p:cNvSpPr>
            <a:spLocks noGrp="1"/>
          </p:cNvSpPr>
          <p:nvPr>
            <p:ph type="pic" sz="quarter" idx="18"/>
          </p:nvPr>
        </p:nvSpPr>
        <p:spPr>
          <a:xfrm>
            <a:off x="707367" y="3606537"/>
            <a:ext cx="3513407" cy="2193646"/>
          </a:xfrm>
          <a:solidFill>
            <a:schemeClr val="bg2"/>
          </a:solidFill>
        </p:spPr>
        <p:txBody>
          <a:bodyPr/>
          <a:lstStyle>
            <a:lvl1pPr marL="0" indent="0">
              <a:buNone/>
              <a:defRPr/>
            </a:lvl1pPr>
          </a:lstStyle>
          <a:p>
            <a:r>
              <a:rPr lang="en-US"/>
              <a:t>Drag picture to placeholder or click icon to add</a:t>
            </a:r>
            <a:endParaRPr lang="en-GB" dirty="0"/>
          </a:p>
        </p:txBody>
      </p:sp>
      <p:sp>
        <p:nvSpPr>
          <p:cNvPr id="13" name="Text Placeholder 11">
            <a:extLst>
              <a:ext uri="{FF2B5EF4-FFF2-40B4-BE49-F238E27FC236}">
                <a16:creationId xmlns="" xmlns:a16="http://schemas.microsoft.com/office/drawing/2014/main" id="{36DF2E89-1F55-4C10-9FDA-565EA95ACCA0}"/>
              </a:ext>
            </a:extLst>
          </p:cNvPr>
          <p:cNvSpPr>
            <a:spLocks noGrp="1"/>
          </p:cNvSpPr>
          <p:nvPr>
            <p:ph type="body" sz="quarter" idx="19" hasCustomPrompt="1"/>
          </p:nvPr>
        </p:nvSpPr>
        <p:spPr>
          <a:xfrm>
            <a:off x="4459380" y="3548185"/>
            <a:ext cx="3601874" cy="2251998"/>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14" name="Text Placeholder 11">
            <a:extLst>
              <a:ext uri="{FF2B5EF4-FFF2-40B4-BE49-F238E27FC236}">
                <a16:creationId xmlns="" xmlns:a16="http://schemas.microsoft.com/office/drawing/2014/main" id="{9A114479-FE38-4BB3-89B2-CBA7B8390903}"/>
              </a:ext>
            </a:extLst>
          </p:cNvPr>
          <p:cNvSpPr>
            <a:spLocks noGrp="1"/>
          </p:cNvSpPr>
          <p:nvPr>
            <p:ph type="body" sz="quarter" idx="20" hasCustomPrompt="1"/>
          </p:nvPr>
        </p:nvSpPr>
        <p:spPr>
          <a:xfrm>
            <a:off x="4459380" y="1070375"/>
            <a:ext cx="3601874" cy="2266271"/>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399997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x image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9D8791-DF44-4EF6-AB19-40C4565C85F8}"/>
              </a:ext>
            </a:extLst>
          </p:cNvPr>
          <p:cNvSpPr>
            <a:spLocks noGrp="1"/>
          </p:cNvSpPr>
          <p:nvPr>
            <p:ph type="title" hasCustomPrompt="1"/>
          </p:nvPr>
        </p:nvSpPr>
        <p:spPr>
          <a:xfrm>
            <a:off x="616183" y="534089"/>
            <a:ext cx="7481041" cy="567204"/>
          </a:xfrm>
        </p:spPr>
        <p:txBody>
          <a:bodyPr/>
          <a:lstStyle>
            <a:lvl1pPr>
              <a:defRPr/>
            </a:lvl1pPr>
          </a:lstStyle>
          <a:p>
            <a:r>
              <a:rPr lang="en-US" dirty="0"/>
              <a:t>Click to add heading</a:t>
            </a:r>
            <a:endParaRPr lang="en-AU" dirty="0"/>
          </a:p>
        </p:txBody>
      </p:sp>
      <p:sp>
        <p:nvSpPr>
          <p:cNvPr id="3" name="Date Placeholder 2">
            <a:extLst>
              <a:ext uri="{FF2B5EF4-FFF2-40B4-BE49-F238E27FC236}">
                <a16:creationId xmlns="" xmlns:a16="http://schemas.microsoft.com/office/drawing/2014/main" id="{7BCBC878-6430-43E6-AD21-8607726A9E41}"/>
              </a:ext>
            </a:extLst>
          </p:cNvPr>
          <p:cNvSpPr>
            <a:spLocks noGrp="1"/>
          </p:cNvSpPr>
          <p:nvPr>
            <p:ph type="dt" sz="half" idx="10"/>
          </p:nvPr>
        </p:nvSpPr>
        <p:spPr/>
        <p:txBody>
          <a:bodyPr/>
          <a:lstStyle/>
          <a:p>
            <a:r>
              <a:rPr lang="en-US"/>
              <a:t>00.00.00</a:t>
            </a:r>
            <a:endParaRPr lang="en-GB" dirty="0"/>
          </a:p>
        </p:txBody>
      </p:sp>
      <p:sp>
        <p:nvSpPr>
          <p:cNvPr id="4" name="Footer Placeholder 3">
            <a:extLst>
              <a:ext uri="{FF2B5EF4-FFF2-40B4-BE49-F238E27FC236}">
                <a16:creationId xmlns="" xmlns:a16="http://schemas.microsoft.com/office/drawing/2014/main" id="{BE7EF259-6538-4FE0-98D3-FB258ED07BA8}"/>
              </a:ext>
            </a:extLst>
          </p:cNvPr>
          <p:cNvSpPr>
            <a:spLocks noGrp="1"/>
          </p:cNvSpPr>
          <p:nvPr>
            <p:ph type="ftr" sz="quarter" idx="11"/>
          </p:nvPr>
        </p:nvSpPr>
        <p:spPr/>
        <p:txBody>
          <a:bodyPr/>
          <a:lstStyle/>
          <a:p>
            <a:r>
              <a:rPr lang="en-AU"/>
              <a:t>PowerPoint Presentation Heading - use Insert Footer</a:t>
            </a:r>
            <a:endParaRPr lang="en-GB" dirty="0"/>
          </a:p>
        </p:txBody>
      </p:sp>
      <p:sp>
        <p:nvSpPr>
          <p:cNvPr id="5" name="Slide Number Placeholder 4">
            <a:extLst>
              <a:ext uri="{FF2B5EF4-FFF2-40B4-BE49-F238E27FC236}">
                <a16:creationId xmlns="" xmlns:a16="http://schemas.microsoft.com/office/drawing/2014/main" id="{646DA202-22EC-4717-9B0E-2C862C5F6B3C}"/>
              </a:ext>
            </a:extLst>
          </p:cNvPr>
          <p:cNvSpPr>
            <a:spLocks noGrp="1"/>
          </p:cNvSpPr>
          <p:nvPr>
            <p:ph type="sldNum" sz="quarter" idx="12"/>
          </p:nvPr>
        </p:nvSpPr>
        <p:spPr/>
        <p:txBody>
          <a:bodyPr/>
          <a:lstStyle/>
          <a:p>
            <a:fld id="{2DF68DF2-6E18-41F6-AFE0-AA4564C85ECC}" type="slidenum">
              <a:rPr lang="en-GB" smtClean="0"/>
              <a:pPr/>
              <a:t>‹#›</a:t>
            </a:fld>
            <a:endParaRPr lang="en-GB"/>
          </a:p>
        </p:txBody>
      </p:sp>
      <p:sp>
        <p:nvSpPr>
          <p:cNvPr id="9" name="Picture Placeholder 9">
            <a:extLst>
              <a:ext uri="{FF2B5EF4-FFF2-40B4-BE49-F238E27FC236}">
                <a16:creationId xmlns="" xmlns:a16="http://schemas.microsoft.com/office/drawing/2014/main" id="{07835881-7499-4B17-AC04-4AC36BFBC411}"/>
              </a:ext>
            </a:extLst>
          </p:cNvPr>
          <p:cNvSpPr>
            <a:spLocks noGrp="1"/>
          </p:cNvSpPr>
          <p:nvPr>
            <p:ph type="pic" sz="quarter" idx="13"/>
          </p:nvPr>
        </p:nvSpPr>
        <p:spPr>
          <a:xfrm>
            <a:off x="707368" y="1677667"/>
            <a:ext cx="1821148" cy="1178656"/>
          </a:xfrm>
          <a:solidFill>
            <a:schemeClr val="bg2"/>
          </a:solidFill>
        </p:spPr>
        <p:txBody>
          <a:bodyPr/>
          <a:lstStyle>
            <a:lvl1pPr marL="0" indent="0">
              <a:buNone/>
              <a:defRPr/>
            </a:lvl1pPr>
          </a:lstStyle>
          <a:p>
            <a:r>
              <a:rPr lang="en-US"/>
              <a:t>Drag picture to placeholder or click icon to add</a:t>
            </a:r>
            <a:endParaRPr lang="en-GB" dirty="0"/>
          </a:p>
        </p:txBody>
      </p:sp>
      <p:cxnSp>
        <p:nvCxnSpPr>
          <p:cNvPr id="14" name="Straight Connector 13">
            <a:extLst>
              <a:ext uri="{FF2B5EF4-FFF2-40B4-BE49-F238E27FC236}">
                <a16:creationId xmlns="" xmlns:a16="http://schemas.microsoft.com/office/drawing/2014/main" id="{B7E9923B-CE6D-4439-82EC-002CB2FBB580}"/>
              </a:ext>
            </a:extLst>
          </p:cNvPr>
          <p:cNvCxnSpPr/>
          <p:nvPr userDrawn="1"/>
        </p:nvCxnSpPr>
        <p:spPr>
          <a:xfrm>
            <a:off x="714288" y="1144739"/>
            <a:ext cx="73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Picture Placeholder 9">
            <a:extLst>
              <a:ext uri="{FF2B5EF4-FFF2-40B4-BE49-F238E27FC236}">
                <a16:creationId xmlns="" xmlns:a16="http://schemas.microsoft.com/office/drawing/2014/main" id="{594434BE-137A-4F36-A37C-3304429FC162}"/>
              </a:ext>
            </a:extLst>
          </p:cNvPr>
          <p:cNvSpPr>
            <a:spLocks noGrp="1"/>
          </p:cNvSpPr>
          <p:nvPr>
            <p:ph type="pic" sz="quarter" idx="20"/>
          </p:nvPr>
        </p:nvSpPr>
        <p:spPr>
          <a:xfrm>
            <a:off x="707368" y="3190294"/>
            <a:ext cx="1821148" cy="1178656"/>
          </a:xfrm>
          <a:solidFill>
            <a:schemeClr val="bg2"/>
          </a:solidFill>
        </p:spPr>
        <p:txBody>
          <a:bodyPr/>
          <a:lstStyle>
            <a:lvl1pPr marL="0" indent="0">
              <a:buNone/>
              <a:defRPr/>
            </a:lvl1pPr>
          </a:lstStyle>
          <a:p>
            <a:r>
              <a:rPr lang="en-US"/>
              <a:t>Drag picture to placeholder or click icon to add</a:t>
            </a:r>
            <a:endParaRPr lang="en-GB" dirty="0"/>
          </a:p>
        </p:txBody>
      </p:sp>
      <p:sp>
        <p:nvSpPr>
          <p:cNvPr id="16" name="Picture Placeholder 9">
            <a:extLst>
              <a:ext uri="{FF2B5EF4-FFF2-40B4-BE49-F238E27FC236}">
                <a16:creationId xmlns="" xmlns:a16="http://schemas.microsoft.com/office/drawing/2014/main" id="{0F18FFA7-D5AA-48FB-938D-32F2DD942E09}"/>
              </a:ext>
            </a:extLst>
          </p:cNvPr>
          <p:cNvSpPr>
            <a:spLocks noGrp="1"/>
          </p:cNvSpPr>
          <p:nvPr>
            <p:ph type="pic" sz="quarter" idx="21"/>
          </p:nvPr>
        </p:nvSpPr>
        <p:spPr>
          <a:xfrm>
            <a:off x="707368" y="4702920"/>
            <a:ext cx="1821148" cy="1178656"/>
          </a:xfrm>
          <a:solidFill>
            <a:schemeClr val="bg2"/>
          </a:solidFill>
        </p:spPr>
        <p:txBody>
          <a:bodyPr/>
          <a:lstStyle>
            <a:lvl1pPr marL="0" indent="0">
              <a:buNone/>
              <a:defRPr/>
            </a:lvl1pPr>
          </a:lstStyle>
          <a:p>
            <a:r>
              <a:rPr lang="en-US"/>
              <a:t>Drag picture to placeholder or click icon to add</a:t>
            </a:r>
            <a:endParaRPr lang="en-GB" dirty="0"/>
          </a:p>
        </p:txBody>
      </p:sp>
      <p:sp>
        <p:nvSpPr>
          <p:cNvPr id="17" name="Picture Placeholder 9">
            <a:extLst>
              <a:ext uri="{FF2B5EF4-FFF2-40B4-BE49-F238E27FC236}">
                <a16:creationId xmlns="" xmlns:a16="http://schemas.microsoft.com/office/drawing/2014/main" id="{6991F795-C854-4A0F-A4C5-ACFDE0AF7ECF}"/>
              </a:ext>
            </a:extLst>
          </p:cNvPr>
          <p:cNvSpPr>
            <a:spLocks noGrp="1"/>
          </p:cNvSpPr>
          <p:nvPr>
            <p:ph type="pic" sz="quarter" idx="22"/>
          </p:nvPr>
        </p:nvSpPr>
        <p:spPr>
          <a:xfrm>
            <a:off x="4459380" y="1677667"/>
            <a:ext cx="1821148" cy="1178656"/>
          </a:xfrm>
          <a:solidFill>
            <a:schemeClr val="bg2"/>
          </a:solidFill>
        </p:spPr>
        <p:txBody>
          <a:bodyPr/>
          <a:lstStyle>
            <a:lvl1pPr marL="0" indent="0">
              <a:buNone/>
              <a:defRPr/>
            </a:lvl1pPr>
          </a:lstStyle>
          <a:p>
            <a:r>
              <a:rPr lang="en-US"/>
              <a:t>Drag picture to placeholder or click icon to add</a:t>
            </a:r>
            <a:endParaRPr lang="en-GB" dirty="0"/>
          </a:p>
        </p:txBody>
      </p:sp>
      <p:sp>
        <p:nvSpPr>
          <p:cNvPr id="18" name="Picture Placeholder 9">
            <a:extLst>
              <a:ext uri="{FF2B5EF4-FFF2-40B4-BE49-F238E27FC236}">
                <a16:creationId xmlns="" xmlns:a16="http://schemas.microsoft.com/office/drawing/2014/main" id="{B4B525BA-E67C-4C55-9623-2FB134FB91F6}"/>
              </a:ext>
            </a:extLst>
          </p:cNvPr>
          <p:cNvSpPr>
            <a:spLocks noGrp="1"/>
          </p:cNvSpPr>
          <p:nvPr>
            <p:ph type="pic" sz="quarter" idx="23"/>
          </p:nvPr>
        </p:nvSpPr>
        <p:spPr>
          <a:xfrm>
            <a:off x="4459380" y="3190294"/>
            <a:ext cx="1821148" cy="1178656"/>
          </a:xfrm>
          <a:solidFill>
            <a:schemeClr val="bg2"/>
          </a:solidFill>
        </p:spPr>
        <p:txBody>
          <a:bodyPr/>
          <a:lstStyle>
            <a:lvl1pPr marL="0" indent="0">
              <a:buNone/>
              <a:defRPr/>
            </a:lvl1pPr>
          </a:lstStyle>
          <a:p>
            <a:r>
              <a:rPr lang="en-US"/>
              <a:t>Drag picture to placeholder or click icon to add</a:t>
            </a:r>
            <a:endParaRPr lang="en-GB" dirty="0"/>
          </a:p>
        </p:txBody>
      </p:sp>
      <p:sp>
        <p:nvSpPr>
          <p:cNvPr id="19" name="Picture Placeholder 9">
            <a:extLst>
              <a:ext uri="{FF2B5EF4-FFF2-40B4-BE49-F238E27FC236}">
                <a16:creationId xmlns="" xmlns:a16="http://schemas.microsoft.com/office/drawing/2014/main" id="{AA208AAF-06F4-4DAA-9DF4-5C5822252117}"/>
              </a:ext>
            </a:extLst>
          </p:cNvPr>
          <p:cNvSpPr>
            <a:spLocks noGrp="1"/>
          </p:cNvSpPr>
          <p:nvPr>
            <p:ph type="pic" sz="quarter" idx="24"/>
          </p:nvPr>
        </p:nvSpPr>
        <p:spPr>
          <a:xfrm>
            <a:off x="4459380" y="4702920"/>
            <a:ext cx="1821148" cy="1178656"/>
          </a:xfrm>
          <a:solidFill>
            <a:schemeClr val="bg2"/>
          </a:solidFill>
        </p:spPr>
        <p:txBody>
          <a:bodyPr/>
          <a:lstStyle>
            <a:lvl1pPr marL="0" indent="0">
              <a:buNone/>
              <a:defRPr/>
            </a:lvl1pPr>
          </a:lstStyle>
          <a:p>
            <a:r>
              <a:rPr lang="en-US"/>
              <a:t>Drag picture to placeholder or click icon to add</a:t>
            </a:r>
            <a:endParaRPr lang="en-GB" dirty="0"/>
          </a:p>
        </p:txBody>
      </p:sp>
      <p:sp>
        <p:nvSpPr>
          <p:cNvPr id="11" name="Text Placeholder 11">
            <a:extLst>
              <a:ext uri="{FF2B5EF4-FFF2-40B4-BE49-F238E27FC236}">
                <a16:creationId xmlns="" xmlns:a16="http://schemas.microsoft.com/office/drawing/2014/main" id="{3B4AF220-6A8F-4BE6-B2E3-AB432A77C2C6}"/>
              </a:ext>
            </a:extLst>
          </p:cNvPr>
          <p:cNvSpPr>
            <a:spLocks noGrp="1"/>
          </p:cNvSpPr>
          <p:nvPr>
            <p:ph type="body" sz="quarter" idx="17" hasCustomPrompt="1"/>
          </p:nvPr>
        </p:nvSpPr>
        <p:spPr>
          <a:xfrm>
            <a:off x="2620651" y="1580573"/>
            <a:ext cx="1630837" cy="1275750"/>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0" name="Text Placeholder 11">
            <a:extLst>
              <a:ext uri="{FF2B5EF4-FFF2-40B4-BE49-F238E27FC236}">
                <a16:creationId xmlns="" xmlns:a16="http://schemas.microsoft.com/office/drawing/2014/main" id="{E42460A1-E15D-4D13-90A4-2813A27D739A}"/>
              </a:ext>
            </a:extLst>
          </p:cNvPr>
          <p:cNvSpPr>
            <a:spLocks noGrp="1"/>
          </p:cNvSpPr>
          <p:nvPr>
            <p:ph type="body" sz="quarter" idx="25" hasCustomPrompt="1"/>
          </p:nvPr>
        </p:nvSpPr>
        <p:spPr>
          <a:xfrm>
            <a:off x="2620651" y="3093200"/>
            <a:ext cx="1630837" cy="1275750"/>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1" name="Text Placeholder 11">
            <a:extLst>
              <a:ext uri="{FF2B5EF4-FFF2-40B4-BE49-F238E27FC236}">
                <a16:creationId xmlns="" xmlns:a16="http://schemas.microsoft.com/office/drawing/2014/main" id="{68E93B12-5267-42F1-BB7D-7BD625D9C9B0}"/>
              </a:ext>
            </a:extLst>
          </p:cNvPr>
          <p:cNvSpPr>
            <a:spLocks noGrp="1"/>
          </p:cNvSpPr>
          <p:nvPr>
            <p:ph type="body" sz="quarter" idx="26" hasCustomPrompt="1"/>
          </p:nvPr>
        </p:nvSpPr>
        <p:spPr>
          <a:xfrm>
            <a:off x="2620651" y="4605825"/>
            <a:ext cx="1630837" cy="1275750"/>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2" name="Text Placeholder 11">
            <a:extLst>
              <a:ext uri="{FF2B5EF4-FFF2-40B4-BE49-F238E27FC236}">
                <a16:creationId xmlns="" xmlns:a16="http://schemas.microsoft.com/office/drawing/2014/main" id="{CD930BC8-B75C-4D43-A02C-A0DB5E1588DA}"/>
              </a:ext>
            </a:extLst>
          </p:cNvPr>
          <p:cNvSpPr>
            <a:spLocks noGrp="1"/>
          </p:cNvSpPr>
          <p:nvPr>
            <p:ph type="body" sz="quarter" idx="27" hasCustomPrompt="1"/>
          </p:nvPr>
        </p:nvSpPr>
        <p:spPr>
          <a:xfrm>
            <a:off x="6387684" y="1580573"/>
            <a:ext cx="1630837" cy="1275750"/>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3" name="Text Placeholder 11">
            <a:extLst>
              <a:ext uri="{FF2B5EF4-FFF2-40B4-BE49-F238E27FC236}">
                <a16:creationId xmlns="" xmlns:a16="http://schemas.microsoft.com/office/drawing/2014/main" id="{4207F780-6A73-450E-8363-7FC4ADC29DBE}"/>
              </a:ext>
            </a:extLst>
          </p:cNvPr>
          <p:cNvSpPr>
            <a:spLocks noGrp="1"/>
          </p:cNvSpPr>
          <p:nvPr>
            <p:ph type="body" sz="quarter" idx="28" hasCustomPrompt="1"/>
          </p:nvPr>
        </p:nvSpPr>
        <p:spPr>
          <a:xfrm>
            <a:off x="6387684" y="3093200"/>
            <a:ext cx="1630837" cy="1275750"/>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24" name="Text Placeholder 11">
            <a:extLst>
              <a:ext uri="{FF2B5EF4-FFF2-40B4-BE49-F238E27FC236}">
                <a16:creationId xmlns="" xmlns:a16="http://schemas.microsoft.com/office/drawing/2014/main" id="{95916B8F-2551-409F-862E-1A528D691DD7}"/>
              </a:ext>
            </a:extLst>
          </p:cNvPr>
          <p:cNvSpPr>
            <a:spLocks noGrp="1"/>
          </p:cNvSpPr>
          <p:nvPr>
            <p:ph type="body" sz="quarter" idx="29" hasCustomPrompt="1"/>
          </p:nvPr>
        </p:nvSpPr>
        <p:spPr>
          <a:xfrm>
            <a:off x="6387684" y="4605825"/>
            <a:ext cx="1630837" cy="1275750"/>
          </a:xfrm>
        </p:spPr>
        <p:txBody>
          <a:bodyPr/>
          <a:lstStyle>
            <a:lvl1pPr>
              <a:spcBef>
                <a:spcPts val="0"/>
              </a:spcBef>
              <a:spcAft>
                <a:spcPts val="600"/>
              </a:spcAft>
              <a:defRPr b="1">
                <a:solidFill>
                  <a:schemeClr val="tx1"/>
                </a:solidFill>
              </a:defRPr>
            </a:lvl1pPr>
            <a:lvl2pPr marL="0" indent="0">
              <a:spcBef>
                <a:spcPts val="0"/>
              </a:spcBef>
              <a:spcAft>
                <a:spcPts val="600"/>
              </a:spcAft>
              <a:buNone/>
              <a:defRPr>
                <a:solidFill>
                  <a:schemeClr val="tx1"/>
                </a:solidFill>
              </a:defRPr>
            </a:lvl2pPr>
            <a:lvl3pPr marL="216000" indent="-216000">
              <a:spcBef>
                <a:spcPts val="0"/>
              </a:spcBef>
              <a:spcAft>
                <a:spcPts val="600"/>
              </a:spcAft>
              <a:buFont typeface="Symbol" panose="05050102010706020507" pitchFamily="18" charset="2"/>
              <a:buChar char=""/>
              <a:defRPr>
                <a:solidFill>
                  <a:schemeClr val="tx1"/>
                </a:solidFill>
              </a:defRPr>
            </a:lvl3pPr>
            <a:lvl4pPr marL="432000" indent="-216000">
              <a:spcBef>
                <a:spcPts val="0"/>
              </a:spcBef>
              <a:spcAft>
                <a:spcPts val="600"/>
              </a:spcAft>
              <a:buClr>
                <a:schemeClr val="tx1"/>
              </a:buClr>
              <a:buFont typeface="VenusURWBol" panose="00000800000000000000" pitchFamily="50" charset="0"/>
              <a:buChar char="‒"/>
              <a:defRPr>
                <a:solidFill>
                  <a:schemeClr val="tx1"/>
                </a:solidFill>
              </a:defRPr>
            </a:lvl4pPr>
            <a:lvl5pPr>
              <a:spcBef>
                <a:spcPts val="0"/>
              </a:spcBef>
              <a:spcAft>
                <a:spcPts val="600"/>
              </a:spcAft>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2282339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CC60EB4-FD99-4915-8F58-B8F6B1C1EA67}"/>
              </a:ext>
            </a:extLst>
          </p:cNvPr>
          <p:cNvSpPr>
            <a:spLocks noGrp="1"/>
          </p:cNvSpPr>
          <p:nvPr>
            <p:ph type="title"/>
          </p:nvPr>
        </p:nvSpPr>
        <p:spPr>
          <a:xfrm>
            <a:off x="606244" y="444638"/>
            <a:ext cx="7481041" cy="567204"/>
          </a:xfrm>
          <a:prstGeom prst="rect">
            <a:avLst/>
          </a:prstGeom>
        </p:spPr>
        <p:txBody>
          <a:bodyPr vert="horz" lIns="91440" tIns="45720" rIns="91440" bIns="45720" rtlCol="0" anchor="ctr">
            <a:noAutofit/>
          </a:bodyPr>
          <a:lstStyle/>
          <a:p>
            <a:r>
              <a:rPr lang="en-US"/>
              <a:t>Click to edit Master title style</a:t>
            </a:r>
            <a:endParaRPr lang="en-GB" dirty="0"/>
          </a:p>
        </p:txBody>
      </p:sp>
      <p:sp>
        <p:nvSpPr>
          <p:cNvPr id="3" name="Text Placeholder 2">
            <a:extLst>
              <a:ext uri="{FF2B5EF4-FFF2-40B4-BE49-F238E27FC236}">
                <a16:creationId xmlns="" xmlns:a16="http://schemas.microsoft.com/office/drawing/2014/main" id="{095BEB59-943C-44A7-9C84-7293EC2706CA}"/>
              </a:ext>
            </a:extLst>
          </p:cNvPr>
          <p:cNvSpPr>
            <a:spLocks noGrp="1"/>
          </p:cNvSpPr>
          <p:nvPr>
            <p:ph type="body" idx="1"/>
          </p:nvPr>
        </p:nvSpPr>
        <p:spPr>
          <a:xfrm>
            <a:off x="606244" y="1560050"/>
            <a:ext cx="7481041" cy="4351338"/>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4" name="Date Placeholder 3">
            <a:extLst>
              <a:ext uri="{FF2B5EF4-FFF2-40B4-BE49-F238E27FC236}">
                <a16:creationId xmlns="" xmlns:a16="http://schemas.microsoft.com/office/drawing/2014/main" id="{71DA5B84-9B65-4248-880A-CE8743E6CE21}"/>
              </a:ext>
            </a:extLst>
          </p:cNvPr>
          <p:cNvSpPr>
            <a:spLocks noGrp="1"/>
          </p:cNvSpPr>
          <p:nvPr>
            <p:ph type="dt" sz="half" idx="2"/>
          </p:nvPr>
        </p:nvSpPr>
        <p:spPr>
          <a:xfrm>
            <a:off x="618900" y="6372012"/>
            <a:ext cx="616082" cy="241724"/>
          </a:xfrm>
          <a:prstGeom prst="rect">
            <a:avLst/>
          </a:prstGeom>
        </p:spPr>
        <p:txBody>
          <a:bodyPr vert="horz" lIns="91440" tIns="45720" rIns="91440" bIns="45720" rtlCol="0" anchor="ctr"/>
          <a:lstStyle>
            <a:lvl1pPr algn="l">
              <a:defRPr sz="700" baseline="0">
                <a:solidFill>
                  <a:schemeClr val="tx1"/>
                </a:solidFill>
              </a:defRPr>
            </a:lvl1pPr>
          </a:lstStyle>
          <a:p>
            <a:r>
              <a:rPr lang="en-US" dirty="0" smtClean="0"/>
              <a:t>10.12.19</a:t>
            </a:r>
            <a:endParaRPr lang="en-GB" dirty="0"/>
          </a:p>
        </p:txBody>
      </p:sp>
      <p:sp>
        <p:nvSpPr>
          <p:cNvPr id="5" name="Footer Placeholder 4">
            <a:extLst>
              <a:ext uri="{FF2B5EF4-FFF2-40B4-BE49-F238E27FC236}">
                <a16:creationId xmlns="" xmlns:a16="http://schemas.microsoft.com/office/drawing/2014/main" id="{198083F9-0E94-47E8-9B94-7DBCEE92A836}"/>
              </a:ext>
            </a:extLst>
          </p:cNvPr>
          <p:cNvSpPr>
            <a:spLocks noGrp="1"/>
          </p:cNvSpPr>
          <p:nvPr>
            <p:ph type="ftr" sz="quarter" idx="3"/>
          </p:nvPr>
        </p:nvSpPr>
        <p:spPr>
          <a:xfrm>
            <a:off x="1318207" y="6372012"/>
            <a:ext cx="4114800" cy="241724"/>
          </a:xfrm>
          <a:prstGeom prst="rect">
            <a:avLst/>
          </a:prstGeom>
        </p:spPr>
        <p:txBody>
          <a:bodyPr vert="horz" lIns="91440" tIns="45720" rIns="91440" bIns="45720" rtlCol="0" anchor="ctr"/>
          <a:lstStyle>
            <a:lvl1pPr algn="l">
              <a:defRPr sz="700" b="1" baseline="0">
                <a:solidFill>
                  <a:schemeClr val="tx1"/>
                </a:solidFill>
              </a:defRPr>
            </a:lvl1pPr>
          </a:lstStyle>
          <a:p>
            <a:r>
              <a:rPr lang="en-AU" dirty="0" smtClean="0"/>
              <a:t>PBSC – Powercor Update</a:t>
            </a:r>
            <a:endParaRPr lang="en-GB" dirty="0"/>
          </a:p>
        </p:txBody>
      </p:sp>
      <p:sp>
        <p:nvSpPr>
          <p:cNvPr id="6" name="Slide Number Placeholder 5">
            <a:extLst>
              <a:ext uri="{FF2B5EF4-FFF2-40B4-BE49-F238E27FC236}">
                <a16:creationId xmlns="" xmlns:a16="http://schemas.microsoft.com/office/drawing/2014/main" id="{932CDD48-D872-40AA-B66F-390489DF252C}"/>
              </a:ext>
            </a:extLst>
          </p:cNvPr>
          <p:cNvSpPr>
            <a:spLocks noGrp="1"/>
          </p:cNvSpPr>
          <p:nvPr>
            <p:ph type="sldNum" sz="quarter" idx="4"/>
          </p:nvPr>
        </p:nvSpPr>
        <p:spPr>
          <a:xfrm>
            <a:off x="7456117" y="6372012"/>
            <a:ext cx="714543" cy="241200"/>
          </a:xfrm>
          <a:prstGeom prst="rect">
            <a:avLst/>
          </a:prstGeom>
        </p:spPr>
        <p:txBody>
          <a:bodyPr vert="horz" lIns="91440" tIns="45720" rIns="91440" bIns="45720" rtlCol="0" anchor="ctr"/>
          <a:lstStyle>
            <a:lvl1pPr algn="r">
              <a:defRPr sz="700" baseline="0">
                <a:solidFill>
                  <a:schemeClr val="tx1"/>
                </a:solidFill>
              </a:defRPr>
            </a:lvl1pPr>
          </a:lstStyle>
          <a:p>
            <a:fld id="{2DF68DF2-6E18-41F6-AFE0-AA4564C85ECC}" type="slidenum">
              <a:rPr lang="en-GB" smtClean="0"/>
              <a:pPr/>
              <a:t>‹#›</a:t>
            </a:fld>
            <a:endParaRPr lang="en-GB"/>
          </a:p>
        </p:txBody>
      </p:sp>
      <p:cxnSp>
        <p:nvCxnSpPr>
          <p:cNvPr id="14" name="Straight Connector 13">
            <a:extLst>
              <a:ext uri="{FF2B5EF4-FFF2-40B4-BE49-F238E27FC236}">
                <a16:creationId xmlns="" xmlns:a16="http://schemas.microsoft.com/office/drawing/2014/main" id="{19A8CB0F-C04B-449B-9D91-A12B2797C52C}"/>
              </a:ext>
            </a:extLst>
          </p:cNvPr>
          <p:cNvCxnSpPr/>
          <p:nvPr/>
        </p:nvCxnSpPr>
        <p:spPr>
          <a:xfrm>
            <a:off x="1234982" y="6455089"/>
            <a:ext cx="0" cy="90000"/>
          </a:xfrm>
          <a:prstGeom prst="line">
            <a:avLst/>
          </a:prstGeom>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 xmlns:a16="http://schemas.microsoft.com/office/drawing/2014/main" id="{CF929AA8-06B3-48F4-86A4-93D965C57EBA}"/>
              </a:ext>
            </a:extLst>
          </p:cNvPr>
          <p:cNvGrpSpPr/>
          <p:nvPr/>
        </p:nvGrpSpPr>
        <p:grpSpPr>
          <a:xfrm>
            <a:off x="11049000" y="5875338"/>
            <a:ext cx="546100" cy="547687"/>
            <a:chOff x="11049000" y="5875338"/>
            <a:chExt cx="546100" cy="547687"/>
          </a:xfrm>
        </p:grpSpPr>
        <p:sp>
          <p:nvSpPr>
            <p:cNvPr id="61" name="Freeform 37">
              <a:extLst>
                <a:ext uri="{FF2B5EF4-FFF2-40B4-BE49-F238E27FC236}">
                  <a16:creationId xmlns="" xmlns:a16="http://schemas.microsoft.com/office/drawing/2014/main" id="{2564BADF-6E8B-474B-945A-F264D8C6DF3B}"/>
                </a:ext>
              </a:extLst>
            </p:cNvPr>
            <p:cNvSpPr>
              <a:spLocks/>
            </p:cNvSpPr>
            <p:nvPr userDrawn="1"/>
          </p:nvSpPr>
          <p:spPr bwMode="auto">
            <a:xfrm>
              <a:off x="11049000" y="5875338"/>
              <a:ext cx="546100" cy="547687"/>
            </a:xfrm>
            <a:custGeom>
              <a:avLst/>
              <a:gdLst>
                <a:gd name="T0" fmla="*/ 236 w 344"/>
                <a:gd name="T1" fmla="*/ 0 h 345"/>
                <a:gd name="T2" fmla="*/ 0 w 344"/>
                <a:gd name="T3" fmla="*/ 1 h 345"/>
                <a:gd name="T4" fmla="*/ 1 w 344"/>
                <a:gd name="T5" fmla="*/ 345 h 345"/>
                <a:gd name="T6" fmla="*/ 226 w 344"/>
                <a:gd name="T7" fmla="*/ 345 h 345"/>
                <a:gd name="T8" fmla="*/ 344 w 344"/>
                <a:gd name="T9" fmla="*/ 345 h 345"/>
                <a:gd name="T10" fmla="*/ 344 w 344"/>
                <a:gd name="T11" fmla="*/ 0 h 345"/>
                <a:gd name="T12" fmla="*/ 236 w 344"/>
                <a:gd name="T13" fmla="*/ 0 h 345"/>
              </a:gdLst>
              <a:ahLst/>
              <a:cxnLst>
                <a:cxn ang="0">
                  <a:pos x="T0" y="T1"/>
                </a:cxn>
                <a:cxn ang="0">
                  <a:pos x="T2" y="T3"/>
                </a:cxn>
                <a:cxn ang="0">
                  <a:pos x="T4" y="T5"/>
                </a:cxn>
                <a:cxn ang="0">
                  <a:pos x="T6" y="T7"/>
                </a:cxn>
                <a:cxn ang="0">
                  <a:pos x="T8" y="T9"/>
                </a:cxn>
                <a:cxn ang="0">
                  <a:pos x="T10" y="T11"/>
                </a:cxn>
                <a:cxn ang="0">
                  <a:pos x="T12" y="T13"/>
                </a:cxn>
              </a:cxnLst>
              <a:rect l="0" t="0" r="r" b="b"/>
              <a:pathLst>
                <a:path w="344" h="345">
                  <a:moveTo>
                    <a:pt x="236" y="0"/>
                  </a:moveTo>
                  <a:lnTo>
                    <a:pt x="0" y="1"/>
                  </a:lnTo>
                  <a:lnTo>
                    <a:pt x="1" y="345"/>
                  </a:lnTo>
                  <a:lnTo>
                    <a:pt x="226" y="345"/>
                  </a:lnTo>
                  <a:lnTo>
                    <a:pt x="344" y="345"/>
                  </a:lnTo>
                  <a:lnTo>
                    <a:pt x="344" y="0"/>
                  </a:lnTo>
                  <a:lnTo>
                    <a:pt x="236" y="0"/>
                  </a:lnTo>
                  <a:close/>
                </a:path>
              </a:pathLst>
            </a:custGeom>
            <a:solidFill>
              <a:srgbClr val="E62A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nvGrpSpPr>
            <p:cNvPr id="62" name="Group 61">
              <a:extLst>
                <a:ext uri="{FF2B5EF4-FFF2-40B4-BE49-F238E27FC236}">
                  <a16:creationId xmlns="" xmlns:a16="http://schemas.microsoft.com/office/drawing/2014/main" id="{D7F322E7-2C73-4703-A984-5E551A64B16C}"/>
                </a:ext>
              </a:extLst>
            </p:cNvPr>
            <p:cNvGrpSpPr/>
            <p:nvPr userDrawn="1"/>
          </p:nvGrpSpPr>
          <p:grpSpPr>
            <a:xfrm>
              <a:off x="11085513" y="5975350"/>
              <a:ext cx="477837" cy="349250"/>
              <a:chOff x="11085513" y="5975350"/>
              <a:chExt cx="477837" cy="349250"/>
            </a:xfrm>
            <a:solidFill>
              <a:schemeClr val="bg1"/>
            </a:solidFill>
          </p:grpSpPr>
          <p:sp>
            <p:nvSpPr>
              <p:cNvPr id="63" name="Freeform 38">
                <a:extLst>
                  <a:ext uri="{FF2B5EF4-FFF2-40B4-BE49-F238E27FC236}">
                    <a16:creationId xmlns="" xmlns:a16="http://schemas.microsoft.com/office/drawing/2014/main" id="{C9647DCF-00CF-49E1-9F14-ACEF4D598CE7}"/>
                  </a:ext>
                </a:extLst>
              </p:cNvPr>
              <p:cNvSpPr>
                <a:spLocks noEditPoints="1"/>
              </p:cNvSpPr>
              <p:nvPr userDrawn="1"/>
            </p:nvSpPr>
            <p:spPr bwMode="auto">
              <a:xfrm>
                <a:off x="11085513" y="6084888"/>
                <a:ext cx="63500" cy="128587"/>
              </a:xfrm>
              <a:custGeom>
                <a:avLst/>
                <a:gdLst>
                  <a:gd name="T0" fmla="*/ 582 w 1257"/>
                  <a:gd name="T1" fmla="*/ 1440 h 2536"/>
                  <a:gd name="T2" fmla="*/ 641 w 1257"/>
                  <a:gd name="T3" fmla="*/ 1440 h 2536"/>
                  <a:gd name="T4" fmla="*/ 838 w 1257"/>
                  <a:gd name="T5" fmla="*/ 998 h 2536"/>
                  <a:gd name="T6" fmla="*/ 838 w 1257"/>
                  <a:gd name="T7" fmla="*/ 471 h 2536"/>
                  <a:gd name="T8" fmla="*/ 629 w 1257"/>
                  <a:gd name="T9" fmla="*/ 52 h 2536"/>
                  <a:gd name="T10" fmla="*/ 580 w 1257"/>
                  <a:gd name="T11" fmla="*/ 53 h 2536"/>
                  <a:gd name="T12" fmla="*/ 582 w 1257"/>
                  <a:gd name="T13" fmla="*/ 1440 h 2536"/>
                  <a:gd name="T14" fmla="*/ 2 w 1257"/>
                  <a:gd name="T15" fmla="*/ 2536 h 2536"/>
                  <a:gd name="T16" fmla="*/ 2 w 1257"/>
                  <a:gd name="T17" fmla="*/ 2490 h 2536"/>
                  <a:gd name="T18" fmla="*/ 163 w 1257"/>
                  <a:gd name="T19" fmla="*/ 2490 h 2536"/>
                  <a:gd name="T20" fmla="*/ 158 w 1257"/>
                  <a:gd name="T21" fmla="*/ 53 h 2536"/>
                  <a:gd name="T22" fmla="*/ 0 w 1257"/>
                  <a:gd name="T23" fmla="*/ 54 h 2536"/>
                  <a:gd name="T24" fmla="*/ 0 w 1257"/>
                  <a:gd name="T25" fmla="*/ 8 h 2536"/>
                  <a:gd name="T26" fmla="*/ 679 w 1257"/>
                  <a:gd name="T27" fmla="*/ 7 h 2536"/>
                  <a:gd name="T28" fmla="*/ 1256 w 1257"/>
                  <a:gd name="T29" fmla="*/ 749 h 2536"/>
                  <a:gd name="T30" fmla="*/ 787 w 1257"/>
                  <a:gd name="T31" fmla="*/ 1480 h 2536"/>
                  <a:gd name="T32" fmla="*/ 582 w 1257"/>
                  <a:gd name="T33" fmla="*/ 1504 h 2536"/>
                  <a:gd name="T34" fmla="*/ 584 w 1257"/>
                  <a:gd name="T35" fmla="*/ 2489 h 2536"/>
                  <a:gd name="T36" fmla="*/ 728 w 1257"/>
                  <a:gd name="T37" fmla="*/ 2489 h 2536"/>
                  <a:gd name="T38" fmla="*/ 728 w 1257"/>
                  <a:gd name="T39" fmla="*/ 2535 h 2536"/>
                  <a:gd name="T40" fmla="*/ 2 w 1257"/>
                  <a:gd name="T41" fmla="*/ 2536 h 2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57" h="2536">
                    <a:moveTo>
                      <a:pt x="582" y="1440"/>
                    </a:moveTo>
                    <a:cubicBezTo>
                      <a:pt x="641" y="1440"/>
                      <a:pt x="641" y="1440"/>
                      <a:pt x="641" y="1440"/>
                    </a:cubicBezTo>
                    <a:cubicBezTo>
                      <a:pt x="797" y="1434"/>
                      <a:pt x="842" y="1438"/>
                      <a:pt x="838" y="998"/>
                    </a:cubicBezTo>
                    <a:cubicBezTo>
                      <a:pt x="838" y="471"/>
                      <a:pt x="838" y="471"/>
                      <a:pt x="838" y="471"/>
                    </a:cubicBezTo>
                    <a:cubicBezTo>
                      <a:pt x="842" y="74"/>
                      <a:pt x="777" y="61"/>
                      <a:pt x="629" y="52"/>
                    </a:cubicBezTo>
                    <a:cubicBezTo>
                      <a:pt x="580" y="53"/>
                      <a:pt x="580" y="53"/>
                      <a:pt x="580" y="53"/>
                    </a:cubicBezTo>
                    <a:lnTo>
                      <a:pt x="582" y="1440"/>
                    </a:lnTo>
                    <a:close/>
                    <a:moveTo>
                      <a:pt x="2" y="2536"/>
                    </a:moveTo>
                    <a:cubicBezTo>
                      <a:pt x="2" y="2490"/>
                      <a:pt x="2" y="2490"/>
                      <a:pt x="2" y="2490"/>
                    </a:cubicBezTo>
                    <a:cubicBezTo>
                      <a:pt x="163" y="2490"/>
                      <a:pt x="163" y="2490"/>
                      <a:pt x="163" y="2490"/>
                    </a:cubicBezTo>
                    <a:cubicBezTo>
                      <a:pt x="158" y="53"/>
                      <a:pt x="158" y="53"/>
                      <a:pt x="158" y="53"/>
                    </a:cubicBezTo>
                    <a:cubicBezTo>
                      <a:pt x="0" y="54"/>
                      <a:pt x="0" y="54"/>
                      <a:pt x="0" y="54"/>
                    </a:cubicBezTo>
                    <a:cubicBezTo>
                      <a:pt x="0" y="8"/>
                      <a:pt x="0" y="8"/>
                      <a:pt x="0" y="8"/>
                    </a:cubicBezTo>
                    <a:cubicBezTo>
                      <a:pt x="679" y="7"/>
                      <a:pt x="679" y="7"/>
                      <a:pt x="679" y="7"/>
                    </a:cubicBezTo>
                    <a:cubicBezTo>
                      <a:pt x="1068" y="0"/>
                      <a:pt x="1256" y="397"/>
                      <a:pt x="1256" y="749"/>
                    </a:cubicBezTo>
                    <a:cubicBezTo>
                      <a:pt x="1257" y="1107"/>
                      <a:pt x="1106" y="1403"/>
                      <a:pt x="787" y="1480"/>
                    </a:cubicBezTo>
                    <a:cubicBezTo>
                      <a:pt x="582" y="1504"/>
                      <a:pt x="582" y="1504"/>
                      <a:pt x="582" y="1504"/>
                    </a:cubicBezTo>
                    <a:cubicBezTo>
                      <a:pt x="584" y="2489"/>
                      <a:pt x="584" y="2489"/>
                      <a:pt x="584" y="2489"/>
                    </a:cubicBezTo>
                    <a:cubicBezTo>
                      <a:pt x="728" y="2489"/>
                      <a:pt x="728" y="2489"/>
                      <a:pt x="728" y="2489"/>
                    </a:cubicBezTo>
                    <a:cubicBezTo>
                      <a:pt x="728" y="2535"/>
                      <a:pt x="728" y="2535"/>
                      <a:pt x="728" y="2535"/>
                    </a:cubicBezTo>
                    <a:lnTo>
                      <a:pt x="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39">
                <a:extLst>
                  <a:ext uri="{FF2B5EF4-FFF2-40B4-BE49-F238E27FC236}">
                    <a16:creationId xmlns="" xmlns:a16="http://schemas.microsoft.com/office/drawing/2014/main" id="{0E23A054-2810-4F07-AE88-8F0CF56F870F}"/>
                  </a:ext>
                </a:extLst>
              </p:cNvPr>
              <p:cNvSpPr>
                <a:spLocks noEditPoints="1"/>
              </p:cNvSpPr>
              <p:nvPr userDrawn="1"/>
            </p:nvSpPr>
            <p:spPr bwMode="auto">
              <a:xfrm>
                <a:off x="11147425" y="6115050"/>
                <a:ext cx="53975" cy="100012"/>
              </a:xfrm>
              <a:custGeom>
                <a:avLst/>
                <a:gdLst>
                  <a:gd name="T0" fmla="*/ 428 w 1059"/>
                  <a:gd name="T1" fmla="*/ 1682 h 1962"/>
                  <a:gd name="T2" fmla="*/ 532 w 1059"/>
                  <a:gd name="T3" fmla="*/ 1927 h 1962"/>
                  <a:gd name="T4" fmla="*/ 646 w 1059"/>
                  <a:gd name="T5" fmla="*/ 1681 h 1962"/>
                  <a:gd name="T6" fmla="*/ 643 w 1059"/>
                  <a:gd name="T7" fmla="*/ 290 h 1962"/>
                  <a:gd name="T8" fmla="*/ 528 w 1059"/>
                  <a:gd name="T9" fmla="*/ 53 h 1962"/>
                  <a:gd name="T10" fmla="*/ 425 w 1059"/>
                  <a:gd name="T11" fmla="*/ 291 h 1962"/>
                  <a:gd name="T12" fmla="*/ 428 w 1059"/>
                  <a:gd name="T13" fmla="*/ 1682 h 1962"/>
                  <a:gd name="T14" fmla="*/ 893 w 1059"/>
                  <a:gd name="T15" fmla="*/ 233 h 1962"/>
                  <a:gd name="T16" fmla="*/ 1058 w 1059"/>
                  <a:gd name="T17" fmla="*/ 965 h 1962"/>
                  <a:gd name="T18" fmla="*/ 924 w 1059"/>
                  <a:gd name="T19" fmla="*/ 1658 h 1962"/>
                  <a:gd name="T20" fmla="*/ 534 w 1059"/>
                  <a:gd name="T21" fmla="*/ 1962 h 1962"/>
                  <a:gd name="T22" fmla="*/ 143 w 1059"/>
                  <a:gd name="T23" fmla="*/ 1666 h 1962"/>
                  <a:gd name="T24" fmla="*/ 1 w 1059"/>
                  <a:gd name="T25" fmla="*/ 967 h 1962"/>
                  <a:gd name="T26" fmla="*/ 158 w 1059"/>
                  <a:gd name="T27" fmla="*/ 246 h 1962"/>
                  <a:gd name="T28" fmla="*/ 530 w 1059"/>
                  <a:gd name="T29" fmla="*/ 0 h 1962"/>
                  <a:gd name="T30" fmla="*/ 893 w 1059"/>
                  <a:gd name="T31" fmla="*/ 233 h 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9" h="1962">
                    <a:moveTo>
                      <a:pt x="428" y="1682"/>
                    </a:moveTo>
                    <a:cubicBezTo>
                      <a:pt x="428" y="1843"/>
                      <a:pt x="445" y="1927"/>
                      <a:pt x="532" y="1927"/>
                    </a:cubicBezTo>
                    <a:cubicBezTo>
                      <a:pt x="625" y="1926"/>
                      <a:pt x="646" y="1843"/>
                      <a:pt x="646" y="1681"/>
                    </a:cubicBezTo>
                    <a:cubicBezTo>
                      <a:pt x="643" y="290"/>
                      <a:pt x="643" y="290"/>
                      <a:pt x="643" y="290"/>
                    </a:cubicBezTo>
                    <a:cubicBezTo>
                      <a:pt x="643" y="149"/>
                      <a:pt x="607" y="53"/>
                      <a:pt x="528" y="53"/>
                    </a:cubicBezTo>
                    <a:cubicBezTo>
                      <a:pt x="448" y="54"/>
                      <a:pt x="425" y="149"/>
                      <a:pt x="425" y="291"/>
                    </a:cubicBezTo>
                    <a:lnTo>
                      <a:pt x="428" y="1682"/>
                    </a:lnTo>
                    <a:close/>
                    <a:moveTo>
                      <a:pt x="893" y="233"/>
                    </a:moveTo>
                    <a:cubicBezTo>
                      <a:pt x="993" y="399"/>
                      <a:pt x="1058" y="673"/>
                      <a:pt x="1058" y="965"/>
                    </a:cubicBezTo>
                    <a:cubicBezTo>
                      <a:pt x="1059" y="1268"/>
                      <a:pt x="1021" y="1464"/>
                      <a:pt x="924" y="1658"/>
                    </a:cubicBezTo>
                    <a:cubicBezTo>
                      <a:pt x="828" y="1853"/>
                      <a:pt x="670" y="1962"/>
                      <a:pt x="534" y="1962"/>
                    </a:cubicBezTo>
                    <a:cubicBezTo>
                      <a:pt x="398" y="1962"/>
                      <a:pt x="240" y="1860"/>
                      <a:pt x="143" y="1666"/>
                    </a:cubicBezTo>
                    <a:cubicBezTo>
                      <a:pt x="46" y="1472"/>
                      <a:pt x="1" y="1270"/>
                      <a:pt x="1" y="967"/>
                    </a:cubicBezTo>
                    <a:cubicBezTo>
                      <a:pt x="0" y="675"/>
                      <a:pt x="57" y="413"/>
                      <a:pt x="158" y="246"/>
                    </a:cubicBezTo>
                    <a:cubicBezTo>
                      <a:pt x="254" y="84"/>
                      <a:pt x="401" y="0"/>
                      <a:pt x="530" y="0"/>
                    </a:cubicBezTo>
                    <a:cubicBezTo>
                      <a:pt x="660" y="0"/>
                      <a:pt x="795" y="71"/>
                      <a:pt x="893" y="2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40">
                <a:extLst>
                  <a:ext uri="{FF2B5EF4-FFF2-40B4-BE49-F238E27FC236}">
                    <a16:creationId xmlns="" xmlns:a16="http://schemas.microsoft.com/office/drawing/2014/main" id="{EBA15FEB-9F08-410E-944E-01F6C0EEF6E8}"/>
                  </a:ext>
                </a:extLst>
              </p:cNvPr>
              <p:cNvSpPr>
                <a:spLocks noEditPoints="1"/>
              </p:cNvSpPr>
              <p:nvPr userDrawn="1"/>
            </p:nvSpPr>
            <p:spPr bwMode="auto">
              <a:xfrm>
                <a:off x="11452225" y="6115050"/>
                <a:ext cx="52388" cy="98425"/>
              </a:xfrm>
              <a:custGeom>
                <a:avLst/>
                <a:gdLst>
                  <a:gd name="T0" fmla="*/ 428 w 1058"/>
                  <a:gd name="T1" fmla="*/ 1681 h 1963"/>
                  <a:gd name="T2" fmla="*/ 531 w 1058"/>
                  <a:gd name="T3" fmla="*/ 1927 h 1963"/>
                  <a:gd name="T4" fmla="*/ 646 w 1058"/>
                  <a:gd name="T5" fmla="*/ 1681 h 1963"/>
                  <a:gd name="T6" fmla="*/ 643 w 1058"/>
                  <a:gd name="T7" fmla="*/ 290 h 1963"/>
                  <a:gd name="T8" fmla="*/ 527 w 1058"/>
                  <a:gd name="T9" fmla="*/ 53 h 1963"/>
                  <a:gd name="T10" fmla="*/ 425 w 1058"/>
                  <a:gd name="T11" fmla="*/ 291 h 1963"/>
                  <a:gd name="T12" fmla="*/ 428 w 1058"/>
                  <a:gd name="T13" fmla="*/ 1681 h 1963"/>
                  <a:gd name="T14" fmla="*/ 892 w 1058"/>
                  <a:gd name="T15" fmla="*/ 233 h 1963"/>
                  <a:gd name="T16" fmla="*/ 1058 w 1058"/>
                  <a:gd name="T17" fmla="*/ 965 h 1963"/>
                  <a:gd name="T18" fmla="*/ 924 w 1058"/>
                  <a:gd name="T19" fmla="*/ 1658 h 1963"/>
                  <a:gd name="T20" fmla="*/ 534 w 1058"/>
                  <a:gd name="T21" fmla="*/ 1962 h 1963"/>
                  <a:gd name="T22" fmla="*/ 143 w 1058"/>
                  <a:gd name="T23" fmla="*/ 1666 h 1963"/>
                  <a:gd name="T24" fmla="*/ 0 w 1058"/>
                  <a:gd name="T25" fmla="*/ 967 h 1963"/>
                  <a:gd name="T26" fmla="*/ 157 w 1058"/>
                  <a:gd name="T27" fmla="*/ 246 h 1963"/>
                  <a:gd name="T28" fmla="*/ 530 w 1058"/>
                  <a:gd name="T29" fmla="*/ 0 h 1963"/>
                  <a:gd name="T30" fmla="*/ 892 w 1058"/>
                  <a:gd name="T31" fmla="*/ 233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58" h="1963">
                    <a:moveTo>
                      <a:pt x="428" y="1681"/>
                    </a:moveTo>
                    <a:cubicBezTo>
                      <a:pt x="428" y="1843"/>
                      <a:pt x="444" y="1927"/>
                      <a:pt x="531" y="1927"/>
                    </a:cubicBezTo>
                    <a:cubicBezTo>
                      <a:pt x="624" y="1926"/>
                      <a:pt x="646" y="1843"/>
                      <a:pt x="646" y="1681"/>
                    </a:cubicBezTo>
                    <a:cubicBezTo>
                      <a:pt x="643" y="290"/>
                      <a:pt x="643" y="290"/>
                      <a:pt x="643" y="290"/>
                    </a:cubicBezTo>
                    <a:cubicBezTo>
                      <a:pt x="643" y="149"/>
                      <a:pt x="607" y="53"/>
                      <a:pt x="527" y="53"/>
                    </a:cubicBezTo>
                    <a:cubicBezTo>
                      <a:pt x="447" y="54"/>
                      <a:pt x="425" y="149"/>
                      <a:pt x="425" y="291"/>
                    </a:cubicBezTo>
                    <a:lnTo>
                      <a:pt x="428" y="1681"/>
                    </a:lnTo>
                    <a:close/>
                    <a:moveTo>
                      <a:pt x="892" y="233"/>
                    </a:moveTo>
                    <a:cubicBezTo>
                      <a:pt x="993" y="399"/>
                      <a:pt x="1057" y="673"/>
                      <a:pt x="1058" y="965"/>
                    </a:cubicBezTo>
                    <a:cubicBezTo>
                      <a:pt x="1058" y="1268"/>
                      <a:pt x="1020" y="1464"/>
                      <a:pt x="924" y="1658"/>
                    </a:cubicBezTo>
                    <a:cubicBezTo>
                      <a:pt x="828" y="1853"/>
                      <a:pt x="670" y="1962"/>
                      <a:pt x="534" y="1962"/>
                    </a:cubicBezTo>
                    <a:cubicBezTo>
                      <a:pt x="398" y="1963"/>
                      <a:pt x="240" y="1860"/>
                      <a:pt x="143" y="1666"/>
                    </a:cubicBezTo>
                    <a:cubicBezTo>
                      <a:pt x="46" y="1472"/>
                      <a:pt x="1" y="1271"/>
                      <a:pt x="0" y="967"/>
                    </a:cubicBezTo>
                    <a:cubicBezTo>
                      <a:pt x="0" y="675"/>
                      <a:pt x="57" y="413"/>
                      <a:pt x="157" y="246"/>
                    </a:cubicBezTo>
                    <a:cubicBezTo>
                      <a:pt x="254" y="84"/>
                      <a:pt x="401" y="0"/>
                      <a:pt x="530" y="0"/>
                    </a:cubicBezTo>
                    <a:cubicBezTo>
                      <a:pt x="659" y="0"/>
                      <a:pt x="795" y="71"/>
                      <a:pt x="892" y="2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41">
                <a:extLst>
                  <a:ext uri="{FF2B5EF4-FFF2-40B4-BE49-F238E27FC236}">
                    <a16:creationId xmlns="" xmlns:a16="http://schemas.microsoft.com/office/drawing/2014/main" id="{4AD809B8-A8E3-4D07-9B70-5B42741B3264}"/>
                  </a:ext>
                </a:extLst>
              </p:cNvPr>
              <p:cNvSpPr>
                <a:spLocks/>
              </p:cNvSpPr>
              <p:nvPr userDrawn="1"/>
            </p:nvSpPr>
            <p:spPr bwMode="auto">
              <a:xfrm>
                <a:off x="11395075" y="6115050"/>
                <a:ext cx="53975" cy="100012"/>
              </a:xfrm>
              <a:custGeom>
                <a:avLst/>
                <a:gdLst>
                  <a:gd name="T0" fmla="*/ 1054 w 1092"/>
                  <a:gd name="T1" fmla="*/ 1234 h 1971"/>
                  <a:gd name="T2" fmla="*/ 988 w 1092"/>
                  <a:gd name="T3" fmla="*/ 1587 h 1971"/>
                  <a:gd name="T4" fmla="*/ 605 w 1092"/>
                  <a:gd name="T5" fmla="*/ 1923 h 1971"/>
                  <a:gd name="T6" fmla="*/ 424 w 1092"/>
                  <a:gd name="T7" fmla="*/ 1687 h 1971"/>
                  <a:gd name="T8" fmla="*/ 421 w 1092"/>
                  <a:gd name="T9" fmla="*/ 296 h 1971"/>
                  <a:gd name="T10" fmla="*/ 567 w 1092"/>
                  <a:gd name="T11" fmla="*/ 35 h 1971"/>
                  <a:gd name="T12" fmla="*/ 826 w 1092"/>
                  <a:gd name="T13" fmla="*/ 266 h 1971"/>
                  <a:gd name="T14" fmla="*/ 1004 w 1092"/>
                  <a:gd name="T15" fmla="*/ 877 h 1971"/>
                  <a:gd name="T16" fmla="*/ 1027 w 1092"/>
                  <a:gd name="T17" fmla="*/ 878 h 1971"/>
                  <a:gd name="T18" fmla="*/ 1028 w 1092"/>
                  <a:gd name="T19" fmla="*/ 9 h 1971"/>
                  <a:gd name="T20" fmla="*/ 1007 w 1092"/>
                  <a:gd name="T21" fmla="*/ 10 h 1971"/>
                  <a:gd name="T22" fmla="*/ 550 w 1092"/>
                  <a:gd name="T23" fmla="*/ 5 h 1971"/>
                  <a:gd name="T24" fmla="*/ 171 w 1092"/>
                  <a:gd name="T25" fmla="*/ 252 h 1971"/>
                  <a:gd name="T26" fmla="*/ 1 w 1092"/>
                  <a:gd name="T27" fmla="*/ 972 h 1971"/>
                  <a:gd name="T28" fmla="*/ 143 w 1092"/>
                  <a:gd name="T29" fmla="*/ 1680 h 1971"/>
                  <a:gd name="T30" fmla="*/ 571 w 1092"/>
                  <a:gd name="T31" fmla="*/ 1964 h 1971"/>
                  <a:gd name="T32" fmla="*/ 1002 w 1092"/>
                  <a:gd name="T33" fmla="*/ 1662 h 1971"/>
                  <a:gd name="T34" fmla="*/ 1092 w 1092"/>
                  <a:gd name="T35" fmla="*/ 1232 h 1971"/>
                  <a:gd name="T36" fmla="*/ 1054 w 1092"/>
                  <a:gd name="T37" fmla="*/ 1234 h 1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92" h="1971">
                    <a:moveTo>
                      <a:pt x="1054" y="1234"/>
                    </a:moveTo>
                    <a:cubicBezTo>
                      <a:pt x="1054" y="1234"/>
                      <a:pt x="1060" y="1366"/>
                      <a:pt x="988" y="1587"/>
                    </a:cubicBezTo>
                    <a:cubicBezTo>
                      <a:pt x="915" y="1809"/>
                      <a:pt x="698" y="1923"/>
                      <a:pt x="605" y="1923"/>
                    </a:cubicBezTo>
                    <a:cubicBezTo>
                      <a:pt x="496" y="1923"/>
                      <a:pt x="424" y="1849"/>
                      <a:pt x="424" y="1687"/>
                    </a:cubicBezTo>
                    <a:cubicBezTo>
                      <a:pt x="421" y="296"/>
                      <a:pt x="421" y="296"/>
                      <a:pt x="421" y="296"/>
                    </a:cubicBezTo>
                    <a:cubicBezTo>
                      <a:pt x="421" y="155"/>
                      <a:pt x="456" y="35"/>
                      <a:pt x="567" y="35"/>
                    </a:cubicBezTo>
                    <a:cubicBezTo>
                      <a:pt x="647" y="35"/>
                      <a:pt x="751" y="98"/>
                      <a:pt x="826" y="266"/>
                    </a:cubicBezTo>
                    <a:cubicBezTo>
                      <a:pt x="891" y="408"/>
                      <a:pt x="1004" y="877"/>
                      <a:pt x="1004" y="877"/>
                    </a:cubicBezTo>
                    <a:cubicBezTo>
                      <a:pt x="1027" y="878"/>
                      <a:pt x="1027" y="878"/>
                      <a:pt x="1027" y="878"/>
                    </a:cubicBezTo>
                    <a:cubicBezTo>
                      <a:pt x="1028" y="9"/>
                      <a:pt x="1028" y="9"/>
                      <a:pt x="1028" y="9"/>
                    </a:cubicBezTo>
                    <a:cubicBezTo>
                      <a:pt x="1016" y="11"/>
                      <a:pt x="1015" y="10"/>
                      <a:pt x="1007" y="10"/>
                    </a:cubicBezTo>
                    <a:cubicBezTo>
                      <a:pt x="892" y="296"/>
                      <a:pt x="758" y="0"/>
                      <a:pt x="550" y="5"/>
                    </a:cubicBezTo>
                    <a:cubicBezTo>
                      <a:pt x="382" y="10"/>
                      <a:pt x="267" y="89"/>
                      <a:pt x="171" y="252"/>
                    </a:cubicBezTo>
                    <a:cubicBezTo>
                      <a:pt x="71" y="418"/>
                      <a:pt x="0" y="681"/>
                      <a:pt x="1" y="972"/>
                    </a:cubicBezTo>
                    <a:cubicBezTo>
                      <a:pt x="1" y="1276"/>
                      <a:pt x="46" y="1486"/>
                      <a:pt x="143" y="1680"/>
                    </a:cubicBezTo>
                    <a:cubicBezTo>
                      <a:pt x="241" y="1874"/>
                      <a:pt x="425" y="1971"/>
                      <a:pt x="571" y="1964"/>
                    </a:cubicBezTo>
                    <a:cubicBezTo>
                      <a:pt x="760" y="1957"/>
                      <a:pt x="914" y="1837"/>
                      <a:pt x="1002" y="1662"/>
                    </a:cubicBezTo>
                    <a:cubicBezTo>
                      <a:pt x="1065" y="1535"/>
                      <a:pt x="1083" y="1400"/>
                      <a:pt x="1092" y="1232"/>
                    </a:cubicBezTo>
                    <a:lnTo>
                      <a:pt x="1054" y="12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42">
                <a:extLst>
                  <a:ext uri="{FF2B5EF4-FFF2-40B4-BE49-F238E27FC236}">
                    <a16:creationId xmlns="" xmlns:a16="http://schemas.microsoft.com/office/drawing/2014/main" id="{6A4BF9B1-BF4A-483F-8736-A9B9C563CF5A}"/>
                  </a:ext>
                </a:extLst>
              </p:cNvPr>
              <p:cNvSpPr>
                <a:spLocks/>
              </p:cNvSpPr>
              <p:nvPr userDrawn="1"/>
            </p:nvSpPr>
            <p:spPr bwMode="auto">
              <a:xfrm>
                <a:off x="11199813" y="6116638"/>
                <a:ext cx="85725" cy="96837"/>
              </a:xfrm>
              <a:custGeom>
                <a:avLst/>
                <a:gdLst>
                  <a:gd name="T0" fmla="*/ 0 w 1718"/>
                  <a:gd name="T1" fmla="*/ 4 h 1909"/>
                  <a:gd name="T2" fmla="*/ 629 w 1718"/>
                  <a:gd name="T3" fmla="*/ 2 h 1909"/>
                  <a:gd name="T4" fmla="*/ 629 w 1718"/>
                  <a:gd name="T5" fmla="*/ 49 h 1909"/>
                  <a:gd name="T6" fmla="*/ 490 w 1718"/>
                  <a:gd name="T7" fmla="*/ 50 h 1909"/>
                  <a:gd name="T8" fmla="*/ 695 w 1718"/>
                  <a:gd name="T9" fmla="*/ 1223 h 1909"/>
                  <a:gd name="T10" fmla="*/ 809 w 1718"/>
                  <a:gd name="T11" fmla="*/ 523 h 1909"/>
                  <a:gd name="T12" fmla="*/ 735 w 1718"/>
                  <a:gd name="T13" fmla="*/ 49 h 1909"/>
                  <a:gd name="T14" fmla="*/ 665 w 1718"/>
                  <a:gd name="T15" fmla="*/ 49 h 1909"/>
                  <a:gd name="T16" fmla="*/ 665 w 1718"/>
                  <a:gd name="T17" fmla="*/ 2 h 1909"/>
                  <a:gd name="T18" fmla="*/ 1261 w 1718"/>
                  <a:gd name="T19" fmla="*/ 1 h 1909"/>
                  <a:gd name="T20" fmla="*/ 1261 w 1718"/>
                  <a:gd name="T21" fmla="*/ 48 h 1909"/>
                  <a:gd name="T22" fmla="*/ 1130 w 1718"/>
                  <a:gd name="T23" fmla="*/ 48 h 1909"/>
                  <a:gd name="T24" fmla="*/ 1338 w 1718"/>
                  <a:gd name="T25" fmla="*/ 1232 h 1909"/>
                  <a:gd name="T26" fmla="*/ 1464 w 1718"/>
                  <a:gd name="T27" fmla="*/ 443 h 1909"/>
                  <a:gd name="T28" fmla="*/ 1391 w 1718"/>
                  <a:gd name="T29" fmla="*/ 62 h 1909"/>
                  <a:gd name="T30" fmla="*/ 1335 w 1718"/>
                  <a:gd name="T31" fmla="*/ 48 h 1909"/>
                  <a:gd name="T32" fmla="*/ 1335 w 1718"/>
                  <a:gd name="T33" fmla="*/ 1 h 1909"/>
                  <a:gd name="T34" fmla="*/ 1718 w 1718"/>
                  <a:gd name="T35" fmla="*/ 0 h 1909"/>
                  <a:gd name="T36" fmla="*/ 1718 w 1718"/>
                  <a:gd name="T37" fmla="*/ 47 h 1909"/>
                  <a:gd name="T38" fmla="*/ 1508 w 1718"/>
                  <a:gd name="T39" fmla="*/ 495 h 1909"/>
                  <a:gd name="T40" fmla="*/ 1282 w 1718"/>
                  <a:gd name="T41" fmla="*/ 1907 h 1909"/>
                  <a:gd name="T42" fmla="*/ 1052 w 1718"/>
                  <a:gd name="T43" fmla="*/ 1908 h 1909"/>
                  <a:gd name="T44" fmla="*/ 846 w 1718"/>
                  <a:gd name="T45" fmla="*/ 667 h 1909"/>
                  <a:gd name="T46" fmla="*/ 631 w 1718"/>
                  <a:gd name="T47" fmla="*/ 1908 h 1909"/>
                  <a:gd name="T48" fmla="*/ 424 w 1718"/>
                  <a:gd name="T49" fmla="*/ 1909 h 1909"/>
                  <a:gd name="T50" fmla="*/ 102 w 1718"/>
                  <a:gd name="T51" fmla="*/ 51 h 1909"/>
                  <a:gd name="T52" fmla="*/ 0 w 1718"/>
                  <a:gd name="T53" fmla="*/ 51 h 1909"/>
                  <a:gd name="T54" fmla="*/ 0 w 1718"/>
                  <a:gd name="T55" fmla="*/ 4 h 1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18" h="1909">
                    <a:moveTo>
                      <a:pt x="0" y="4"/>
                    </a:moveTo>
                    <a:cubicBezTo>
                      <a:pt x="629" y="2"/>
                      <a:pt x="629" y="2"/>
                      <a:pt x="629" y="2"/>
                    </a:cubicBezTo>
                    <a:cubicBezTo>
                      <a:pt x="629" y="49"/>
                      <a:pt x="629" y="49"/>
                      <a:pt x="629" y="49"/>
                    </a:cubicBezTo>
                    <a:cubicBezTo>
                      <a:pt x="490" y="50"/>
                      <a:pt x="490" y="50"/>
                      <a:pt x="490" y="50"/>
                    </a:cubicBezTo>
                    <a:cubicBezTo>
                      <a:pt x="695" y="1223"/>
                      <a:pt x="695" y="1223"/>
                      <a:pt x="695" y="1223"/>
                    </a:cubicBezTo>
                    <a:cubicBezTo>
                      <a:pt x="809" y="523"/>
                      <a:pt x="809" y="523"/>
                      <a:pt x="809" y="523"/>
                    </a:cubicBezTo>
                    <a:cubicBezTo>
                      <a:pt x="735" y="49"/>
                      <a:pt x="735" y="49"/>
                      <a:pt x="735" y="49"/>
                    </a:cubicBezTo>
                    <a:cubicBezTo>
                      <a:pt x="665" y="49"/>
                      <a:pt x="665" y="49"/>
                      <a:pt x="665" y="49"/>
                    </a:cubicBezTo>
                    <a:cubicBezTo>
                      <a:pt x="665" y="2"/>
                      <a:pt x="665" y="2"/>
                      <a:pt x="665" y="2"/>
                    </a:cubicBezTo>
                    <a:cubicBezTo>
                      <a:pt x="1261" y="1"/>
                      <a:pt x="1261" y="1"/>
                      <a:pt x="1261" y="1"/>
                    </a:cubicBezTo>
                    <a:cubicBezTo>
                      <a:pt x="1261" y="48"/>
                      <a:pt x="1261" y="48"/>
                      <a:pt x="1261" y="48"/>
                    </a:cubicBezTo>
                    <a:cubicBezTo>
                      <a:pt x="1130" y="48"/>
                      <a:pt x="1130" y="48"/>
                      <a:pt x="1130" y="48"/>
                    </a:cubicBezTo>
                    <a:cubicBezTo>
                      <a:pt x="1338" y="1232"/>
                      <a:pt x="1338" y="1232"/>
                      <a:pt x="1338" y="1232"/>
                    </a:cubicBezTo>
                    <a:cubicBezTo>
                      <a:pt x="1464" y="443"/>
                      <a:pt x="1464" y="443"/>
                      <a:pt x="1464" y="443"/>
                    </a:cubicBezTo>
                    <a:cubicBezTo>
                      <a:pt x="1514" y="111"/>
                      <a:pt x="1443" y="75"/>
                      <a:pt x="1391" y="62"/>
                    </a:cubicBezTo>
                    <a:cubicBezTo>
                      <a:pt x="1335" y="48"/>
                      <a:pt x="1335" y="48"/>
                      <a:pt x="1335" y="48"/>
                    </a:cubicBezTo>
                    <a:cubicBezTo>
                      <a:pt x="1335" y="1"/>
                      <a:pt x="1335" y="1"/>
                      <a:pt x="1335" y="1"/>
                    </a:cubicBezTo>
                    <a:cubicBezTo>
                      <a:pt x="1718" y="0"/>
                      <a:pt x="1718" y="0"/>
                      <a:pt x="1718" y="0"/>
                    </a:cubicBezTo>
                    <a:cubicBezTo>
                      <a:pt x="1718" y="47"/>
                      <a:pt x="1718" y="47"/>
                      <a:pt x="1718" y="47"/>
                    </a:cubicBezTo>
                    <a:cubicBezTo>
                      <a:pt x="1620" y="48"/>
                      <a:pt x="1566" y="154"/>
                      <a:pt x="1508" y="495"/>
                    </a:cubicBezTo>
                    <a:cubicBezTo>
                      <a:pt x="1282" y="1907"/>
                      <a:pt x="1282" y="1907"/>
                      <a:pt x="1282" y="1907"/>
                    </a:cubicBezTo>
                    <a:cubicBezTo>
                      <a:pt x="1052" y="1908"/>
                      <a:pt x="1052" y="1908"/>
                      <a:pt x="1052" y="1908"/>
                    </a:cubicBezTo>
                    <a:cubicBezTo>
                      <a:pt x="846" y="667"/>
                      <a:pt x="846" y="667"/>
                      <a:pt x="846" y="667"/>
                    </a:cubicBezTo>
                    <a:cubicBezTo>
                      <a:pt x="631" y="1908"/>
                      <a:pt x="631" y="1908"/>
                      <a:pt x="631" y="1908"/>
                    </a:cubicBezTo>
                    <a:cubicBezTo>
                      <a:pt x="424" y="1909"/>
                      <a:pt x="424" y="1909"/>
                      <a:pt x="424" y="1909"/>
                    </a:cubicBezTo>
                    <a:cubicBezTo>
                      <a:pt x="102" y="51"/>
                      <a:pt x="102" y="51"/>
                      <a:pt x="102" y="51"/>
                    </a:cubicBezTo>
                    <a:cubicBezTo>
                      <a:pt x="0" y="51"/>
                      <a:pt x="0" y="51"/>
                      <a:pt x="0" y="51"/>
                    </a:cubicBezTo>
                    <a:lnTo>
                      <a:pt x="0" y="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43">
                <a:extLst>
                  <a:ext uri="{FF2B5EF4-FFF2-40B4-BE49-F238E27FC236}">
                    <a16:creationId xmlns="" xmlns:a16="http://schemas.microsoft.com/office/drawing/2014/main" id="{72C08076-7CB8-4E41-BD2D-C665896757EF}"/>
                  </a:ext>
                </a:extLst>
              </p:cNvPr>
              <p:cNvSpPr>
                <a:spLocks noEditPoints="1"/>
              </p:cNvSpPr>
              <p:nvPr userDrawn="1"/>
            </p:nvSpPr>
            <p:spPr bwMode="auto">
              <a:xfrm>
                <a:off x="11282363" y="6115050"/>
                <a:ext cx="55563" cy="101600"/>
              </a:xfrm>
              <a:custGeom>
                <a:avLst/>
                <a:gdLst>
                  <a:gd name="T0" fmla="*/ 646 w 1108"/>
                  <a:gd name="T1" fmla="*/ 1028 h 2005"/>
                  <a:gd name="T2" fmla="*/ 645 w 1108"/>
                  <a:gd name="T3" fmla="*/ 264 h 2005"/>
                  <a:gd name="T4" fmla="*/ 541 w 1108"/>
                  <a:gd name="T5" fmla="*/ 43 h 2005"/>
                  <a:gd name="T6" fmla="*/ 446 w 1108"/>
                  <a:gd name="T7" fmla="*/ 261 h 2005"/>
                  <a:gd name="T8" fmla="*/ 447 w 1108"/>
                  <a:gd name="T9" fmla="*/ 1028 h 2005"/>
                  <a:gd name="T10" fmla="*/ 646 w 1108"/>
                  <a:gd name="T11" fmla="*/ 1028 h 2005"/>
                  <a:gd name="T12" fmla="*/ 447 w 1108"/>
                  <a:gd name="T13" fmla="*/ 1073 h 2005"/>
                  <a:gd name="T14" fmla="*/ 448 w 1108"/>
                  <a:gd name="T15" fmla="*/ 1295 h 2005"/>
                  <a:gd name="T16" fmla="*/ 653 w 1108"/>
                  <a:gd name="T17" fmla="*/ 1935 h 2005"/>
                  <a:gd name="T18" fmla="*/ 1058 w 1108"/>
                  <a:gd name="T19" fmla="*/ 1243 h 2005"/>
                  <a:gd name="T20" fmla="*/ 1106 w 1108"/>
                  <a:gd name="T21" fmla="*/ 1243 h 2005"/>
                  <a:gd name="T22" fmla="*/ 820 w 1108"/>
                  <a:gd name="T23" fmla="*/ 1898 h 2005"/>
                  <a:gd name="T24" fmla="*/ 301 w 1108"/>
                  <a:gd name="T25" fmla="*/ 1863 h 2005"/>
                  <a:gd name="T26" fmla="*/ 1 w 1108"/>
                  <a:gd name="T27" fmla="*/ 1001 h 2005"/>
                  <a:gd name="T28" fmla="*/ 533 w 1108"/>
                  <a:gd name="T29" fmla="*/ 1 h 2005"/>
                  <a:gd name="T30" fmla="*/ 1083 w 1108"/>
                  <a:gd name="T31" fmla="*/ 1072 h 2005"/>
                  <a:gd name="T32" fmla="*/ 447 w 1108"/>
                  <a:gd name="T33" fmla="*/ 1073 h 2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08" h="2005">
                    <a:moveTo>
                      <a:pt x="646" y="1028"/>
                    </a:moveTo>
                    <a:cubicBezTo>
                      <a:pt x="645" y="264"/>
                      <a:pt x="645" y="264"/>
                      <a:pt x="645" y="264"/>
                    </a:cubicBezTo>
                    <a:cubicBezTo>
                      <a:pt x="645" y="122"/>
                      <a:pt x="632" y="42"/>
                      <a:pt x="541" y="43"/>
                    </a:cubicBezTo>
                    <a:cubicBezTo>
                      <a:pt x="463" y="43"/>
                      <a:pt x="445" y="136"/>
                      <a:pt x="446" y="261"/>
                    </a:cubicBezTo>
                    <a:cubicBezTo>
                      <a:pt x="447" y="1028"/>
                      <a:pt x="447" y="1028"/>
                      <a:pt x="447" y="1028"/>
                    </a:cubicBezTo>
                    <a:lnTo>
                      <a:pt x="646" y="1028"/>
                    </a:lnTo>
                    <a:close/>
                    <a:moveTo>
                      <a:pt x="447" y="1073"/>
                    </a:moveTo>
                    <a:cubicBezTo>
                      <a:pt x="448" y="1295"/>
                      <a:pt x="448" y="1295"/>
                      <a:pt x="448" y="1295"/>
                    </a:cubicBezTo>
                    <a:cubicBezTo>
                      <a:pt x="449" y="1721"/>
                      <a:pt x="425" y="1946"/>
                      <a:pt x="653" y="1935"/>
                    </a:cubicBezTo>
                    <a:cubicBezTo>
                      <a:pt x="814" y="1928"/>
                      <a:pt x="1086" y="1611"/>
                      <a:pt x="1058" y="1243"/>
                    </a:cubicBezTo>
                    <a:cubicBezTo>
                      <a:pt x="1106" y="1243"/>
                      <a:pt x="1106" y="1243"/>
                      <a:pt x="1106" y="1243"/>
                    </a:cubicBezTo>
                    <a:cubicBezTo>
                      <a:pt x="1108" y="1560"/>
                      <a:pt x="978" y="1805"/>
                      <a:pt x="820" y="1898"/>
                    </a:cubicBezTo>
                    <a:cubicBezTo>
                      <a:pt x="642" y="2004"/>
                      <a:pt x="472" y="2005"/>
                      <a:pt x="301" y="1863"/>
                    </a:cubicBezTo>
                    <a:cubicBezTo>
                      <a:pt x="131" y="1722"/>
                      <a:pt x="2" y="1462"/>
                      <a:pt x="1" y="1001"/>
                    </a:cubicBezTo>
                    <a:cubicBezTo>
                      <a:pt x="0" y="353"/>
                      <a:pt x="276" y="1"/>
                      <a:pt x="533" y="1"/>
                    </a:cubicBezTo>
                    <a:cubicBezTo>
                      <a:pt x="827" y="0"/>
                      <a:pt x="1085" y="355"/>
                      <a:pt x="1083" y="1072"/>
                    </a:cubicBezTo>
                    <a:lnTo>
                      <a:pt x="447" y="10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44">
                <a:extLst>
                  <a:ext uri="{FF2B5EF4-FFF2-40B4-BE49-F238E27FC236}">
                    <a16:creationId xmlns="" xmlns:a16="http://schemas.microsoft.com/office/drawing/2014/main" id="{3C8DE274-0910-4CA6-8F9D-CC1E8CD07AF5}"/>
                  </a:ext>
                </a:extLst>
              </p:cNvPr>
              <p:cNvSpPr>
                <a:spLocks/>
              </p:cNvSpPr>
              <p:nvPr userDrawn="1"/>
            </p:nvSpPr>
            <p:spPr bwMode="auto">
              <a:xfrm>
                <a:off x="11339513" y="6113463"/>
                <a:ext cx="53975" cy="100012"/>
              </a:xfrm>
              <a:custGeom>
                <a:avLst/>
                <a:gdLst>
                  <a:gd name="T0" fmla="*/ 109 w 1056"/>
                  <a:gd name="T1" fmla="*/ 235 h 1965"/>
                  <a:gd name="T2" fmla="*/ 0 w 1056"/>
                  <a:gd name="T3" fmla="*/ 227 h 1965"/>
                  <a:gd name="T4" fmla="*/ 0 w 1056"/>
                  <a:gd name="T5" fmla="*/ 182 h 1965"/>
                  <a:gd name="T6" fmla="*/ 525 w 1056"/>
                  <a:gd name="T7" fmla="*/ 0 h 1965"/>
                  <a:gd name="T8" fmla="*/ 525 w 1056"/>
                  <a:gd name="T9" fmla="*/ 263 h 1965"/>
                  <a:gd name="T10" fmla="*/ 765 w 1056"/>
                  <a:gd name="T11" fmla="*/ 24 h 1965"/>
                  <a:gd name="T12" fmla="*/ 1043 w 1056"/>
                  <a:gd name="T13" fmla="*/ 440 h 1965"/>
                  <a:gd name="T14" fmla="*/ 804 w 1056"/>
                  <a:gd name="T15" fmla="*/ 774 h 1965"/>
                  <a:gd name="T16" fmla="*/ 654 w 1056"/>
                  <a:gd name="T17" fmla="*/ 389 h 1965"/>
                  <a:gd name="T18" fmla="*/ 812 w 1056"/>
                  <a:gd name="T19" fmla="*/ 234 h 1965"/>
                  <a:gd name="T20" fmla="*/ 947 w 1056"/>
                  <a:gd name="T21" fmla="*/ 291 h 1965"/>
                  <a:gd name="T22" fmla="*/ 823 w 1056"/>
                  <a:gd name="T23" fmla="*/ 74 h 1965"/>
                  <a:gd name="T24" fmla="*/ 599 w 1056"/>
                  <a:gd name="T25" fmla="*/ 233 h 1965"/>
                  <a:gd name="T26" fmla="*/ 524 w 1056"/>
                  <a:gd name="T27" fmla="*/ 481 h 1965"/>
                  <a:gd name="T28" fmla="*/ 528 w 1056"/>
                  <a:gd name="T29" fmla="*/ 1915 h 1965"/>
                  <a:gd name="T30" fmla="*/ 658 w 1056"/>
                  <a:gd name="T31" fmla="*/ 1915 h 1965"/>
                  <a:gd name="T32" fmla="*/ 658 w 1056"/>
                  <a:gd name="T33" fmla="*/ 1964 h 1965"/>
                  <a:gd name="T34" fmla="*/ 18 w 1056"/>
                  <a:gd name="T35" fmla="*/ 1965 h 1965"/>
                  <a:gd name="T36" fmla="*/ 18 w 1056"/>
                  <a:gd name="T37" fmla="*/ 1917 h 1965"/>
                  <a:gd name="T38" fmla="*/ 141 w 1056"/>
                  <a:gd name="T39" fmla="*/ 1916 h 1965"/>
                  <a:gd name="T40" fmla="*/ 137 w 1056"/>
                  <a:gd name="T41" fmla="*/ 297 h 1965"/>
                  <a:gd name="T42" fmla="*/ 109 w 1056"/>
                  <a:gd name="T43" fmla="*/ 235 h 1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6" h="1965">
                    <a:moveTo>
                      <a:pt x="109" y="235"/>
                    </a:moveTo>
                    <a:cubicBezTo>
                      <a:pt x="78" y="222"/>
                      <a:pt x="0" y="227"/>
                      <a:pt x="0" y="227"/>
                    </a:cubicBezTo>
                    <a:cubicBezTo>
                      <a:pt x="0" y="182"/>
                      <a:pt x="0" y="182"/>
                      <a:pt x="0" y="182"/>
                    </a:cubicBezTo>
                    <a:cubicBezTo>
                      <a:pt x="175" y="182"/>
                      <a:pt x="393" y="119"/>
                      <a:pt x="525" y="0"/>
                    </a:cubicBezTo>
                    <a:cubicBezTo>
                      <a:pt x="525" y="263"/>
                      <a:pt x="525" y="263"/>
                      <a:pt x="525" y="263"/>
                    </a:cubicBezTo>
                    <a:cubicBezTo>
                      <a:pt x="525" y="263"/>
                      <a:pt x="645" y="34"/>
                      <a:pt x="765" y="24"/>
                    </a:cubicBezTo>
                    <a:cubicBezTo>
                      <a:pt x="873" y="14"/>
                      <a:pt x="1056" y="67"/>
                      <a:pt x="1043" y="440"/>
                    </a:cubicBezTo>
                    <a:cubicBezTo>
                      <a:pt x="1033" y="719"/>
                      <a:pt x="928" y="786"/>
                      <a:pt x="804" y="774"/>
                    </a:cubicBezTo>
                    <a:cubicBezTo>
                      <a:pt x="693" y="762"/>
                      <a:pt x="602" y="616"/>
                      <a:pt x="654" y="389"/>
                    </a:cubicBezTo>
                    <a:cubicBezTo>
                      <a:pt x="664" y="349"/>
                      <a:pt x="712" y="237"/>
                      <a:pt x="812" y="234"/>
                    </a:cubicBezTo>
                    <a:cubicBezTo>
                      <a:pt x="866" y="232"/>
                      <a:pt x="947" y="291"/>
                      <a:pt x="947" y="291"/>
                    </a:cubicBezTo>
                    <a:cubicBezTo>
                      <a:pt x="947" y="291"/>
                      <a:pt x="939" y="85"/>
                      <a:pt x="823" y="74"/>
                    </a:cubicBezTo>
                    <a:cubicBezTo>
                      <a:pt x="726" y="65"/>
                      <a:pt x="689" y="99"/>
                      <a:pt x="599" y="233"/>
                    </a:cubicBezTo>
                    <a:cubicBezTo>
                      <a:pt x="527" y="341"/>
                      <a:pt x="524" y="481"/>
                      <a:pt x="524" y="481"/>
                    </a:cubicBezTo>
                    <a:cubicBezTo>
                      <a:pt x="528" y="1915"/>
                      <a:pt x="528" y="1915"/>
                      <a:pt x="528" y="1915"/>
                    </a:cubicBezTo>
                    <a:cubicBezTo>
                      <a:pt x="658" y="1915"/>
                      <a:pt x="658" y="1915"/>
                      <a:pt x="658" y="1915"/>
                    </a:cubicBezTo>
                    <a:cubicBezTo>
                      <a:pt x="658" y="1964"/>
                      <a:pt x="658" y="1964"/>
                      <a:pt x="658" y="1964"/>
                    </a:cubicBezTo>
                    <a:cubicBezTo>
                      <a:pt x="18" y="1965"/>
                      <a:pt x="18" y="1965"/>
                      <a:pt x="18" y="1965"/>
                    </a:cubicBezTo>
                    <a:cubicBezTo>
                      <a:pt x="18" y="1917"/>
                      <a:pt x="18" y="1917"/>
                      <a:pt x="18" y="1917"/>
                    </a:cubicBezTo>
                    <a:cubicBezTo>
                      <a:pt x="141" y="1916"/>
                      <a:pt x="141" y="1916"/>
                      <a:pt x="141" y="1916"/>
                    </a:cubicBezTo>
                    <a:cubicBezTo>
                      <a:pt x="137" y="297"/>
                      <a:pt x="137" y="297"/>
                      <a:pt x="137" y="297"/>
                    </a:cubicBezTo>
                    <a:cubicBezTo>
                      <a:pt x="137" y="297"/>
                      <a:pt x="140" y="248"/>
                      <a:pt x="109" y="2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45">
                <a:extLst>
                  <a:ext uri="{FF2B5EF4-FFF2-40B4-BE49-F238E27FC236}">
                    <a16:creationId xmlns="" xmlns:a16="http://schemas.microsoft.com/office/drawing/2014/main" id="{09BD6844-9200-4110-B058-2D251F3A5BD9}"/>
                  </a:ext>
                </a:extLst>
              </p:cNvPr>
              <p:cNvSpPr>
                <a:spLocks/>
              </p:cNvSpPr>
              <p:nvPr userDrawn="1"/>
            </p:nvSpPr>
            <p:spPr bwMode="auto">
              <a:xfrm>
                <a:off x="11509375" y="6113463"/>
                <a:ext cx="53975" cy="100012"/>
              </a:xfrm>
              <a:custGeom>
                <a:avLst/>
                <a:gdLst>
                  <a:gd name="T0" fmla="*/ 109 w 1056"/>
                  <a:gd name="T1" fmla="*/ 234 h 1965"/>
                  <a:gd name="T2" fmla="*/ 0 w 1056"/>
                  <a:gd name="T3" fmla="*/ 226 h 1965"/>
                  <a:gd name="T4" fmla="*/ 0 w 1056"/>
                  <a:gd name="T5" fmla="*/ 181 h 1965"/>
                  <a:gd name="T6" fmla="*/ 525 w 1056"/>
                  <a:gd name="T7" fmla="*/ 0 h 1965"/>
                  <a:gd name="T8" fmla="*/ 525 w 1056"/>
                  <a:gd name="T9" fmla="*/ 262 h 1965"/>
                  <a:gd name="T10" fmla="*/ 765 w 1056"/>
                  <a:gd name="T11" fmla="*/ 23 h 1965"/>
                  <a:gd name="T12" fmla="*/ 1043 w 1056"/>
                  <a:gd name="T13" fmla="*/ 439 h 1965"/>
                  <a:gd name="T14" fmla="*/ 804 w 1056"/>
                  <a:gd name="T15" fmla="*/ 773 h 1965"/>
                  <a:gd name="T16" fmla="*/ 654 w 1056"/>
                  <a:gd name="T17" fmla="*/ 389 h 1965"/>
                  <a:gd name="T18" fmla="*/ 811 w 1056"/>
                  <a:gd name="T19" fmla="*/ 233 h 1965"/>
                  <a:gd name="T20" fmla="*/ 947 w 1056"/>
                  <a:gd name="T21" fmla="*/ 291 h 1965"/>
                  <a:gd name="T22" fmla="*/ 823 w 1056"/>
                  <a:gd name="T23" fmla="*/ 73 h 1965"/>
                  <a:gd name="T24" fmla="*/ 599 w 1056"/>
                  <a:gd name="T25" fmla="*/ 232 h 1965"/>
                  <a:gd name="T26" fmla="*/ 524 w 1056"/>
                  <a:gd name="T27" fmla="*/ 481 h 1965"/>
                  <a:gd name="T28" fmla="*/ 528 w 1056"/>
                  <a:gd name="T29" fmla="*/ 1915 h 1965"/>
                  <a:gd name="T30" fmla="*/ 657 w 1056"/>
                  <a:gd name="T31" fmla="*/ 1914 h 1965"/>
                  <a:gd name="T32" fmla="*/ 658 w 1056"/>
                  <a:gd name="T33" fmla="*/ 1963 h 1965"/>
                  <a:gd name="T34" fmla="*/ 17 w 1056"/>
                  <a:gd name="T35" fmla="*/ 1965 h 1965"/>
                  <a:gd name="T36" fmla="*/ 17 w 1056"/>
                  <a:gd name="T37" fmla="*/ 1916 h 1965"/>
                  <a:gd name="T38" fmla="*/ 140 w 1056"/>
                  <a:gd name="T39" fmla="*/ 1915 h 1965"/>
                  <a:gd name="T40" fmla="*/ 137 w 1056"/>
                  <a:gd name="T41" fmla="*/ 296 h 1965"/>
                  <a:gd name="T42" fmla="*/ 109 w 1056"/>
                  <a:gd name="T43" fmla="*/ 234 h 1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6" h="1965">
                    <a:moveTo>
                      <a:pt x="109" y="234"/>
                    </a:moveTo>
                    <a:cubicBezTo>
                      <a:pt x="78" y="221"/>
                      <a:pt x="0" y="226"/>
                      <a:pt x="0" y="226"/>
                    </a:cubicBezTo>
                    <a:cubicBezTo>
                      <a:pt x="0" y="181"/>
                      <a:pt x="0" y="181"/>
                      <a:pt x="0" y="181"/>
                    </a:cubicBezTo>
                    <a:cubicBezTo>
                      <a:pt x="175" y="181"/>
                      <a:pt x="392" y="118"/>
                      <a:pt x="525" y="0"/>
                    </a:cubicBezTo>
                    <a:cubicBezTo>
                      <a:pt x="525" y="262"/>
                      <a:pt x="525" y="262"/>
                      <a:pt x="525" y="262"/>
                    </a:cubicBezTo>
                    <a:cubicBezTo>
                      <a:pt x="525" y="262"/>
                      <a:pt x="645" y="33"/>
                      <a:pt x="765" y="23"/>
                    </a:cubicBezTo>
                    <a:cubicBezTo>
                      <a:pt x="872" y="14"/>
                      <a:pt x="1056" y="66"/>
                      <a:pt x="1043" y="439"/>
                    </a:cubicBezTo>
                    <a:cubicBezTo>
                      <a:pt x="1033" y="718"/>
                      <a:pt x="928" y="786"/>
                      <a:pt x="804" y="773"/>
                    </a:cubicBezTo>
                    <a:cubicBezTo>
                      <a:pt x="692" y="761"/>
                      <a:pt x="602" y="615"/>
                      <a:pt x="654" y="389"/>
                    </a:cubicBezTo>
                    <a:cubicBezTo>
                      <a:pt x="663" y="348"/>
                      <a:pt x="712" y="236"/>
                      <a:pt x="811" y="233"/>
                    </a:cubicBezTo>
                    <a:cubicBezTo>
                      <a:pt x="866" y="231"/>
                      <a:pt x="947" y="291"/>
                      <a:pt x="947" y="291"/>
                    </a:cubicBezTo>
                    <a:cubicBezTo>
                      <a:pt x="947" y="291"/>
                      <a:pt x="939" y="84"/>
                      <a:pt x="823" y="73"/>
                    </a:cubicBezTo>
                    <a:cubicBezTo>
                      <a:pt x="726" y="64"/>
                      <a:pt x="689" y="98"/>
                      <a:pt x="599" y="232"/>
                    </a:cubicBezTo>
                    <a:cubicBezTo>
                      <a:pt x="526" y="341"/>
                      <a:pt x="524" y="481"/>
                      <a:pt x="524" y="481"/>
                    </a:cubicBezTo>
                    <a:cubicBezTo>
                      <a:pt x="528" y="1915"/>
                      <a:pt x="528" y="1915"/>
                      <a:pt x="528" y="1915"/>
                    </a:cubicBezTo>
                    <a:cubicBezTo>
                      <a:pt x="657" y="1914"/>
                      <a:pt x="657" y="1914"/>
                      <a:pt x="657" y="1914"/>
                    </a:cubicBezTo>
                    <a:cubicBezTo>
                      <a:pt x="658" y="1963"/>
                      <a:pt x="658" y="1963"/>
                      <a:pt x="658" y="1963"/>
                    </a:cubicBezTo>
                    <a:cubicBezTo>
                      <a:pt x="17" y="1965"/>
                      <a:pt x="17" y="1965"/>
                      <a:pt x="17" y="1965"/>
                    </a:cubicBezTo>
                    <a:cubicBezTo>
                      <a:pt x="17" y="1916"/>
                      <a:pt x="17" y="1916"/>
                      <a:pt x="17" y="1916"/>
                    </a:cubicBezTo>
                    <a:cubicBezTo>
                      <a:pt x="140" y="1915"/>
                      <a:pt x="140" y="1915"/>
                      <a:pt x="140" y="1915"/>
                    </a:cubicBezTo>
                    <a:cubicBezTo>
                      <a:pt x="137" y="296"/>
                      <a:pt x="137" y="296"/>
                      <a:pt x="137" y="296"/>
                    </a:cubicBezTo>
                    <a:cubicBezTo>
                      <a:pt x="137" y="296"/>
                      <a:pt x="140" y="248"/>
                      <a:pt x="109" y="23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1" name="Freeform 46">
                <a:extLst>
                  <a:ext uri="{FF2B5EF4-FFF2-40B4-BE49-F238E27FC236}">
                    <a16:creationId xmlns="" xmlns:a16="http://schemas.microsoft.com/office/drawing/2014/main" id="{19D9BF5A-8FAC-4EAE-AF6D-2220BB4029A9}"/>
                  </a:ext>
                </a:extLst>
              </p:cNvPr>
              <p:cNvSpPr>
                <a:spLocks/>
              </p:cNvSpPr>
              <p:nvPr userDrawn="1"/>
            </p:nvSpPr>
            <p:spPr bwMode="auto">
              <a:xfrm>
                <a:off x="11345863" y="6080125"/>
                <a:ext cx="61913" cy="4762"/>
              </a:xfrm>
              <a:custGeom>
                <a:avLst/>
                <a:gdLst>
                  <a:gd name="T0" fmla="*/ 39 w 39"/>
                  <a:gd name="T1" fmla="*/ 0 h 3"/>
                  <a:gd name="T2" fmla="*/ 0 w 39"/>
                  <a:gd name="T3" fmla="*/ 0 h 3"/>
                  <a:gd name="T4" fmla="*/ 1 w 39"/>
                  <a:gd name="T5" fmla="*/ 3 h 3"/>
                  <a:gd name="T6" fmla="*/ 39 w 39"/>
                  <a:gd name="T7" fmla="*/ 3 h 3"/>
                  <a:gd name="T8" fmla="*/ 39 w 39"/>
                  <a:gd name="T9" fmla="*/ 0 h 3"/>
                </a:gdLst>
                <a:ahLst/>
                <a:cxnLst>
                  <a:cxn ang="0">
                    <a:pos x="T0" y="T1"/>
                  </a:cxn>
                  <a:cxn ang="0">
                    <a:pos x="T2" y="T3"/>
                  </a:cxn>
                  <a:cxn ang="0">
                    <a:pos x="T4" y="T5"/>
                  </a:cxn>
                  <a:cxn ang="0">
                    <a:pos x="T6" y="T7"/>
                  </a:cxn>
                  <a:cxn ang="0">
                    <a:pos x="T8" y="T9"/>
                  </a:cxn>
                </a:cxnLst>
                <a:rect l="0" t="0" r="r" b="b"/>
                <a:pathLst>
                  <a:path w="39" h="3">
                    <a:moveTo>
                      <a:pt x="39" y="0"/>
                    </a:moveTo>
                    <a:lnTo>
                      <a:pt x="0" y="0"/>
                    </a:lnTo>
                    <a:lnTo>
                      <a:pt x="1" y="3"/>
                    </a:lnTo>
                    <a:lnTo>
                      <a:pt x="39" y="3"/>
                    </a:lnTo>
                    <a:lnTo>
                      <a:pt x="3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47">
                <a:extLst>
                  <a:ext uri="{FF2B5EF4-FFF2-40B4-BE49-F238E27FC236}">
                    <a16:creationId xmlns="" xmlns:a16="http://schemas.microsoft.com/office/drawing/2014/main" id="{DF446468-DA18-44A8-A5B9-BB4C758C91B9}"/>
                  </a:ext>
                </a:extLst>
              </p:cNvPr>
              <p:cNvSpPr>
                <a:spLocks/>
              </p:cNvSpPr>
              <p:nvPr userDrawn="1"/>
            </p:nvSpPr>
            <p:spPr bwMode="auto">
              <a:xfrm>
                <a:off x="11350625" y="6048375"/>
                <a:ext cx="60325" cy="22225"/>
              </a:xfrm>
              <a:custGeom>
                <a:avLst/>
                <a:gdLst>
                  <a:gd name="T0" fmla="*/ 37 w 38"/>
                  <a:gd name="T1" fmla="*/ 14 h 14"/>
                  <a:gd name="T2" fmla="*/ 38 w 38"/>
                  <a:gd name="T3" fmla="*/ 11 h 14"/>
                  <a:gd name="T4" fmla="*/ 1 w 38"/>
                  <a:gd name="T5" fmla="*/ 0 h 14"/>
                  <a:gd name="T6" fmla="*/ 0 w 38"/>
                  <a:gd name="T7" fmla="*/ 2 h 14"/>
                  <a:gd name="T8" fmla="*/ 37 w 38"/>
                  <a:gd name="T9" fmla="*/ 14 h 14"/>
                </a:gdLst>
                <a:ahLst/>
                <a:cxnLst>
                  <a:cxn ang="0">
                    <a:pos x="T0" y="T1"/>
                  </a:cxn>
                  <a:cxn ang="0">
                    <a:pos x="T2" y="T3"/>
                  </a:cxn>
                  <a:cxn ang="0">
                    <a:pos x="T4" y="T5"/>
                  </a:cxn>
                  <a:cxn ang="0">
                    <a:pos x="T6" y="T7"/>
                  </a:cxn>
                  <a:cxn ang="0">
                    <a:pos x="T8" y="T9"/>
                  </a:cxn>
                </a:cxnLst>
                <a:rect l="0" t="0" r="r" b="b"/>
                <a:pathLst>
                  <a:path w="38" h="14">
                    <a:moveTo>
                      <a:pt x="37" y="14"/>
                    </a:moveTo>
                    <a:lnTo>
                      <a:pt x="38" y="11"/>
                    </a:lnTo>
                    <a:lnTo>
                      <a:pt x="1" y="0"/>
                    </a:lnTo>
                    <a:lnTo>
                      <a:pt x="0" y="2"/>
                    </a:lnTo>
                    <a:lnTo>
                      <a:pt x="37"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48">
                <a:extLst>
                  <a:ext uri="{FF2B5EF4-FFF2-40B4-BE49-F238E27FC236}">
                    <a16:creationId xmlns="" xmlns:a16="http://schemas.microsoft.com/office/drawing/2014/main" id="{24358C46-8A91-41D0-970D-9D96FC7A9336}"/>
                  </a:ext>
                </a:extLst>
              </p:cNvPr>
              <p:cNvSpPr>
                <a:spLocks/>
              </p:cNvSpPr>
              <p:nvPr userDrawn="1"/>
            </p:nvSpPr>
            <p:spPr bwMode="auto">
              <a:xfrm>
                <a:off x="11364913" y="6018213"/>
                <a:ext cx="52388" cy="39687"/>
              </a:xfrm>
              <a:custGeom>
                <a:avLst/>
                <a:gdLst>
                  <a:gd name="T0" fmla="*/ 32 w 33"/>
                  <a:gd name="T1" fmla="*/ 25 h 25"/>
                  <a:gd name="T2" fmla="*/ 33 w 33"/>
                  <a:gd name="T3" fmla="*/ 23 h 25"/>
                  <a:gd name="T4" fmla="*/ 2 w 33"/>
                  <a:gd name="T5" fmla="*/ 0 h 25"/>
                  <a:gd name="T6" fmla="*/ 0 w 33"/>
                  <a:gd name="T7" fmla="*/ 2 h 25"/>
                  <a:gd name="T8" fmla="*/ 32 w 33"/>
                  <a:gd name="T9" fmla="*/ 25 h 25"/>
                </a:gdLst>
                <a:ahLst/>
                <a:cxnLst>
                  <a:cxn ang="0">
                    <a:pos x="T0" y="T1"/>
                  </a:cxn>
                  <a:cxn ang="0">
                    <a:pos x="T2" y="T3"/>
                  </a:cxn>
                  <a:cxn ang="0">
                    <a:pos x="T4" y="T5"/>
                  </a:cxn>
                  <a:cxn ang="0">
                    <a:pos x="T6" y="T7"/>
                  </a:cxn>
                  <a:cxn ang="0">
                    <a:pos x="T8" y="T9"/>
                  </a:cxn>
                </a:cxnLst>
                <a:rect l="0" t="0" r="r" b="b"/>
                <a:pathLst>
                  <a:path w="33" h="25">
                    <a:moveTo>
                      <a:pt x="32" y="25"/>
                    </a:moveTo>
                    <a:lnTo>
                      <a:pt x="33" y="23"/>
                    </a:lnTo>
                    <a:lnTo>
                      <a:pt x="2" y="0"/>
                    </a:lnTo>
                    <a:lnTo>
                      <a:pt x="0" y="2"/>
                    </a:lnTo>
                    <a:lnTo>
                      <a:pt x="32"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49">
                <a:extLst>
                  <a:ext uri="{FF2B5EF4-FFF2-40B4-BE49-F238E27FC236}">
                    <a16:creationId xmlns="" xmlns:a16="http://schemas.microsoft.com/office/drawing/2014/main" id="{BA2C0DEE-F87A-4681-B6A6-F828459DDC13}"/>
                  </a:ext>
                </a:extLst>
              </p:cNvPr>
              <p:cNvSpPr>
                <a:spLocks/>
              </p:cNvSpPr>
              <p:nvPr userDrawn="1"/>
            </p:nvSpPr>
            <p:spPr bwMode="auto">
              <a:xfrm>
                <a:off x="11388725" y="5994400"/>
                <a:ext cx="39688" cy="52387"/>
              </a:xfrm>
              <a:custGeom>
                <a:avLst/>
                <a:gdLst>
                  <a:gd name="T0" fmla="*/ 23 w 25"/>
                  <a:gd name="T1" fmla="*/ 33 h 33"/>
                  <a:gd name="T2" fmla="*/ 25 w 25"/>
                  <a:gd name="T3" fmla="*/ 32 h 33"/>
                  <a:gd name="T4" fmla="*/ 2 w 25"/>
                  <a:gd name="T5" fmla="*/ 0 h 33"/>
                  <a:gd name="T6" fmla="*/ 0 w 25"/>
                  <a:gd name="T7" fmla="*/ 2 h 33"/>
                  <a:gd name="T8" fmla="*/ 23 w 25"/>
                  <a:gd name="T9" fmla="*/ 33 h 33"/>
                </a:gdLst>
                <a:ahLst/>
                <a:cxnLst>
                  <a:cxn ang="0">
                    <a:pos x="T0" y="T1"/>
                  </a:cxn>
                  <a:cxn ang="0">
                    <a:pos x="T2" y="T3"/>
                  </a:cxn>
                  <a:cxn ang="0">
                    <a:pos x="T4" y="T5"/>
                  </a:cxn>
                  <a:cxn ang="0">
                    <a:pos x="T6" y="T7"/>
                  </a:cxn>
                  <a:cxn ang="0">
                    <a:pos x="T8" y="T9"/>
                  </a:cxn>
                </a:cxnLst>
                <a:rect l="0" t="0" r="r" b="b"/>
                <a:pathLst>
                  <a:path w="25" h="33">
                    <a:moveTo>
                      <a:pt x="23" y="33"/>
                    </a:moveTo>
                    <a:lnTo>
                      <a:pt x="25" y="32"/>
                    </a:lnTo>
                    <a:lnTo>
                      <a:pt x="2" y="0"/>
                    </a:lnTo>
                    <a:lnTo>
                      <a:pt x="0" y="2"/>
                    </a:lnTo>
                    <a:lnTo>
                      <a:pt x="23"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50">
                <a:extLst>
                  <a:ext uri="{FF2B5EF4-FFF2-40B4-BE49-F238E27FC236}">
                    <a16:creationId xmlns="" xmlns:a16="http://schemas.microsoft.com/office/drawing/2014/main" id="{0B00E90C-EBF9-484E-BE31-2DEA309E1362}"/>
                  </a:ext>
                </a:extLst>
              </p:cNvPr>
              <p:cNvSpPr>
                <a:spLocks/>
              </p:cNvSpPr>
              <p:nvPr userDrawn="1"/>
            </p:nvSpPr>
            <p:spPr bwMode="auto">
              <a:xfrm>
                <a:off x="11417300" y="5980113"/>
                <a:ext cx="23813" cy="60325"/>
              </a:xfrm>
              <a:custGeom>
                <a:avLst/>
                <a:gdLst>
                  <a:gd name="T0" fmla="*/ 12 w 15"/>
                  <a:gd name="T1" fmla="*/ 38 h 38"/>
                  <a:gd name="T2" fmla="*/ 15 w 15"/>
                  <a:gd name="T3" fmla="*/ 37 h 38"/>
                  <a:gd name="T4" fmla="*/ 3 w 15"/>
                  <a:gd name="T5" fmla="*/ 0 h 38"/>
                  <a:gd name="T6" fmla="*/ 0 w 15"/>
                  <a:gd name="T7" fmla="*/ 1 h 38"/>
                  <a:gd name="T8" fmla="*/ 12 w 15"/>
                  <a:gd name="T9" fmla="*/ 38 h 38"/>
                </a:gdLst>
                <a:ahLst/>
                <a:cxnLst>
                  <a:cxn ang="0">
                    <a:pos x="T0" y="T1"/>
                  </a:cxn>
                  <a:cxn ang="0">
                    <a:pos x="T2" y="T3"/>
                  </a:cxn>
                  <a:cxn ang="0">
                    <a:pos x="T4" y="T5"/>
                  </a:cxn>
                  <a:cxn ang="0">
                    <a:pos x="T6" y="T7"/>
                  </a:cxn>
                  <a:cxn ang="0">
                    <a:pos x="T8" y="T9"/>
                  </a:cxn>
                </a:cxnLst>
                <a:rect l="0" t="0" r="r" b="b"/>
                <a:pathLst>
                  <a:path w="15" h="38">
                    <a:moveTo>
                      <a:pt x="12" y="38"/>
                    </a:moveTo>
                    <a:lnTo>
                      <a:pt x="15" y="37"/>
                    </a:lnTo>
                    <a:lnTo>
                      <a:pt x="3" y="0"/>
                    </a:lnTo>
                    <a:lnTo>
                      <a:pt x="0" y="1"/>
                    </a:lnTo>
                    <a:lnTo>
                      <a:pt x="12"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Rectangle 51">
                <a:extLst>
                  <a:ext uri="{FF2B5EF4-FFF2-40B4-BE49-F238E27FC236}">
                    <a16:creationId xmlns="" xmlns:a16="http://schemas.microsoft.com/office/drawing/2014/main" id="{80F149AC-D640-4D4A-BCA7-B668B117AB10}"/>
                  </a:ext>
                </a:extLst>
              </p:cNvPr>
              <p:cNvSpPr>
                <a:spLocks noChangeArrowheads="1"/>
              </p:cNvSpPr>
              <p:nvPr userDrawn="1"/>
            </p:nvSpPr>
            <p:spPr bwMode="auto">
              <a:xfrm>
                <a:off x="11450638" y="5975350"/>
                <a:ext cx="4763" cy="619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52">
                <a:extLst>
                  <a:ext uri="{FF2B5EF4-FFF2-40B4-BE49-F238E27FC236}">
                    <a16:creationId xmlns="" xmlns:a16="http://schemas.microsoft.com/office/drawing/2014/main" id="{5F3078C5-66D7-4019-9701-30746FBDD640}"/>
                  </a:ext>
                </a:extLst>
              </p:cNvPr>
              <p:cNvSpPr>
                <a:spLocks/>
              </p:cNvSpPr>
              <p:nvPr userDrawn="1"/>
            </p:nvSpPr>
            <p:spPr bwMode="auto">
              <a:xfrm>
                <a:off x="11464925" y="5980113"/>
                <a:ext cx="23813" cy="60325"/>
              </a:xfrm>
              <a:custGeom>
                <a:avLst/>
                <a:gdLst>
                  <a:gd name="T0" fmla="*/ 0 w 15"/>
                  <a:gd name="T1" fmla="*/ 37 h 38"/>
                  <a:gd name="T2" fmla="*/ 3 w 15"/>
                  <a:gd name="T3" fmla="*/ 38 h 38"/>
                  <a:gd name="T4" fmla="*/ 15 w 15"/>
                  <a:gd name="T5" fmla="*/ 1 h 38"/>
                  <a:gd name="T6" fmla="*/ 12 w 15"/>
                  <a:gd name="T7" fmla="*/ 0 h 38"/>
                  <a:gd name="T8" fmla="*/ 0 w 15"/>
                  <a:gd name="T9" fmla="*/ 37 h 38"/>
                </a:gdLst>
                <a:ahLst/>
                <a:cxnLst>
                  <a:cxn ang="0">
                    <a:pos x="T0" y="T1"/>
                  </a:cxn>
                  <a:cxn ang="0">
                    <a:pos x="T2" y="T3"/>
                  </a:cxn>
                  <a:cxn ang="0">
                    <a:pos x="T4" y="T5"/>
                  </a:cxn>
                  <a:cxn ang="0">
                    <a:pos x="T6" y="T7"/>
                  </a:cxn>
                  <a:cxn ang="0">
                    <a:pos x="T8" y="T9"/>
                  </a:cxn>
                </a:cxnLst>
                <a:rect l="0" t="0" r="r" b="b"/>
                <a:pathLst>
                  <a:path w="15" h="38">
                    <a:moveTo>
                      <a:pt x="0" y="37"/>
                    </a:moveTo>
                    <a:lnTo>
                      <a:pt x="3" y="38"/>
                    </a:lnTo>
                    <a:lnTo>
                      <a:pt x="15" y="1"/>
                    </a:lnTo>
                    <a:lnTo>
                      <a:pt x="12" y="0"/>
                    </a:lnTo>
                    <a:lnTo>
                      <a:pt x="0"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53">
                <a:extLst>
                  <a:ext uri="{FF2B5EF4-FFF2-40B4-BE49-F238E27FC236}">
                    <a16:creationId xmlns="" xmlns:a16="http://schemas.microsoft.com/office/drawing/2014/main" id="{13259267-F7BE-4CA5-AEF4-0B39E703D010}"/>
                  </a:ext>
                </a:extLst>
              </p:cNvPr>
              <p:cNvSpPr>
                <a:spLocks/>
              </p:cNvSpPr>
              <p:nvPr userDrawn="1"/>
            </p:nvSpPr>
            <p:spPr bwMode="auto">
              <a:xfrm>
                <a:off x="11477625" y="5994400"/>
                <a:ext cx="39688" cy="52387"/>
              </a:xfrm>
              <a:custGeom>
                <a:avLst/>
                <a:gdLst>
                  <a:gd name="T0" fmla="*/ 0 w 25"/>
                  <a:gd name="T1" fmla="*/ 32 h 33"/>
                  <a:gd name="T2" fmla="*/ 3 w 25"/>
                  <a:gd name="T3" fmla="*/ 33 h 33"/>
                  <a:gd name="T4" fmla="*/ 25 w 25"/>
                  <a:gd name="T5" fmla="*/ 2 h 33"/>
                  <a:gd name="T6" fmla="*/ 23 w 25"/>
                  <a:gd name="T7" fmla="*/ 0 h 33"/>
                  <a:gd name="T8" fmla="*/ 0 w 25"/>
                  <a:gd name="T9" fmla="*/ 32 h 33"/>
                </a:gdLst>
                <a:ahLst/>
                <a:cxnLst>
                  <a:cxn ang="0">
                    <a:pos x="T0" y="T1"/>
                  </a:cxn>
                  <a:cxn ang="0">
                    <a:pos x="T2" y="T3"/>
                  </a:cxn>
                  <a:cxn ang="0">
                    <a:pos x="T4" y="T5"/>
                  </a:cxn>
                  <a:cxn ang="0">
                    <a:pos x="T6" y="T7"/>
                  </a:cxn>
                  <a:cxn ang="0">
                    <a:pos x="T8" y="T9"/>
                  </a:cxn>
                </a:cxnLst>
                <a:rect l="0" t="0" r="r" b="b"/>
                <a:pathLst>
                  <a:path w="25" h="33">
                    <a:moveTo>
                      <a:pt x="0" y="32"/>
                    </a:moveTo>
                    <a:lnTo>
                      <a:pt x="3" y="33"/>
                    </a:lnTo>
                    <a:lnTo>
                      <a:pt x="25" y="2"/>
                    </a:lnTo>
                    <a:lnTo>
                      <a:pt x="23" y="0"/>
                    </a:lnTo>
                    <a:lnTo>
                      <a:pt x="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54">
                <a:extLst>
                  <a:ext uri="{FF2B5EF4-FFF2-40B4-BE49-F238E27FC236}">
                    <a16:creationId xmlns="" xmlns:a16="http://schemas.microsoft.com/office/drawing/2014/main" id="{742EC3A1-4A19-4093-919E-ADED3786E097}"/>
                  </a:ext>
                </a:extLst>
              </p:cNvPr>
              <p:cNvSpPr>
                <a:spLocks/>
              </p:cNvSpPr>
              <p:nvPr userDrawn="1"/>
            </p:nvSpPr>
            <p:spPr bwMode="auto">
              <a:xfrm>
                <a:off x="11488738" y="6018213"/>
                <a:ext cx="52388" cy="39687"/>
              </a:xfrm>
              <a:custGeom>
                <a:avLst/>
                <a:gdLst>
                  <a:gd name="T0" fmla="*/ 0 w 33"/>
                  <a:gd name="T1" fmla="*/ 23 h 25"/>
                  <a:gd name="T2" fmla="*/ 2 w 33"/>
                  <a:gd name="T3" fmla="*/ 25 h 25"/>
                  <a:gd name="T4" fmla="*/ 33 w 33"/>
                  <a:gd name="T5" fmla="*/ 2 h 25"/>
                  <a:gd name="T6" fmla="*/ 31 w 33"/>
                  <a:gd name="T7" fmla="*/ 0 h 25"/>
                  <a:gd name="T8" fmla="*/ 0 w 33"/>
                  <a:gd name="T9" fmla="*/ 23 h 25"/>
                </a:gdLst>
                <a:ahLst/>
                <a:cxnLst>
                  <a:cxn ang="0">
                    <a:pos x="T0" y="T1"/>
                  </a:cxn>
                  <a:cxn ang="0">
                    <a:pos x="T2" y="T3"/>
                  </a:cxn>
                  <a:cxn ang="0">
                    <a:pos x="T4" y="T5"/>
                  </a:cxn>
                  <a:cxn ang="0">
                    <a:pos x="T6" y="T7"/>
                  </a:cxn>
                  <a:cxn ang="0">
                    <a:pos x="T8" y="T9"/>
                  </a:cxn>
                </a:cxnLst>
                <a:rect l="0" t="0" r="r" b="b"/>
                <a:pathLst>
                  <a:path w="33" h="25">
                    <a:moveTo>
                      <a:pt x="0" y="23"/>
                    </a:moveTo>
                    <a:lnTo>
                      <a:pt x="2" y="25"/>
                    </a:lnTo>
                    <a:lnTo>
                      <a:pt x="33" y="2"/>
                    </a:lnTo>
                    <a:lnTo>
                      <a:pt x="31" y="0"/>
                    </a:lnTo>
                    <a:lnTo>
                      <a:pt x="0"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0" name="Freeform 55">
                <a:extLst>
                  <a:ext uri="{FF2B5EF4-FFF2-40B4-BE49-F238E27FC236}">
                    <a16:creationId xmlns="" xmlns:a16="http://schemas.microsoft.com/office/drawing/2014/main" id="{4B12B9ED-38E5-44C9-A904-9742722816BC}"/>
                  </a:ext>
                </a:extLst>
              </p:cNvPr>
              <p:cNvSpPr>
                <a:spLocks/>
              </p:cNvSpPr>
              <p:nvPr userDrawn="1"/>
            </p:nvSpPr>
            <p:spPr bwMode="auto">
              <a:xfrm>
                <a:off x="11495088" y="6046788"/>
                <a:ext cx="60325" cy="23812"/>
              </a:xfrm>
              <a:custGeom>
                <a:avLst/>
                <a:gdLst>
                  <a:gd name="T0" fmla="*/ 0 w 38"/>
                  <a:gd name="T1" fmla="*/ 12 h 15"/>
                  <a:gd name="T2" fmla="*/ 1 w 38"/>
                  <a:gd name="T3" fmla="*/ 15 h 15"/>
                  <a:gd name="T4" fmla="*/ 38 w 38"/>
                  <a:gd name="T5" fmla="*/ 3 h 15"/>
                  <a:gd name="T6" fmla="*/ 37 w 38"/>
                  <a:gd name="T7" fmla="*/ 0 h 15"/>
                  <a:gd name="T8" fmla="*/ 0 w 38"/>
                  <a:gd name="T9" fmla="*/ 12 h 15"/>
                </a:gdLst>
                <a:ahLst/>
                <a:cxnLst>
                  <a:cxn ang="0">
                    <a:pos x="T0" y="T1"/>
                  </a:cxn>
                  <a:cxn ang="0">
                    <a:pos x="T2" y="T3"/>
                  </a:cxn>
                  <a:cxn ang="0">
                    <a:pos x="T4" y="T5"/>
                  </a:cxn>
                  <a:cxn ang="0">
                    <a:pos x="T6" y="T7"/>
                  </a:cxn>
                  <a:cxn ang="0">
                    <a:pos x="T8" y="T9"/>
                  </a:cxn>
                </a:cxnLst>
                <a:rect l="0" t="0" r="r" b="b"/>
                <a:pathLst>
                  <a:path w="38" h="15">
                    <a:moveTo>
                      <a:pt x="0" y="12"/>
                    </a:moveTo>
                    <a:lnTo>
                      <a:pt x="1" y="15"/>
                    </a:lnTo>
                    <a:lnTo>
                      <a:pt x="38" y="3"/>
                    </a:lnTo>
                    <a:lnTo>
                      <a:pt x="37" y="0"/>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Rectangle 56">
                <a:extLst>
                  <a:ext uri="{FF2B5EF4-FFF2-40B4-BE49-F238E27FC236}">
                    <a16:creationId xmlns="" xmlns:a16="http://schemas.microsoft.com/office/drawing/2014/main" id="{6EF208EC-57CE-46E6-AA90-0AB56E015C46}"/>
                  </a:ext>
                </a:extLst>
              </p:cNvPr>
              <p:cNvSpPr>
                <a:spLocks noChangeArrowheads="1"/>
              </p:cNvSpPr>
              <p:nvPr userDrawn="1"/>
            </p:nvSpPr>
            <p:spPr bwMode="auto">
              <a:xfrm>
                <a:off x="11498263" y="6080125"/>
                <a:ext cx="61913" cy="47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57">
                <a:extLst>
                  <a:ext uri="{FF2B5EF4-FFF2-40B4-BE49-F238E27FC236}">
                    <a16:creationId xmlns="" xmlns:a16="http://schemas.microsoft.com/office/drawing/2014/main" id="{F94987DF-251D-4A6A-9ECE-100490A80BD9}"/>
                  </a:ext>
                </a:extLst>
              </p:cNvPr>
              <p:cNvSpPr>
                <a:spLocks noEditPoints="1"/>
              </p:cNvSpPr>
              <p:nvPr userDrawn="1"/>
            </p:nvSpPr>
            <p:spPr bwMode="auto">
              <a:xfrm>
                <a:off x="11085513" y="6269038"/>
                <a:ext cx="23813" cy="53975"/>
              </a:xfrm>
              <a:custGeom>
                <a:avLst/>
                <a:gdLst>
                  <a:gd name="T0" fmla="*/ 9 w 15"/>
                  <a:gd name="T1" fmla="*/ 20 h 34"/>
                  <a:gd name="T2" fmla="*/ 8 w 15"/>
                  <a:gd name="T3" fmla="*/ 6 h 34"/>
                  <a:gd name="T4" fmla="*/ 7 w 15"/>
                  <a:gd name="T5" fmla="*/ 6 h 34"/>
                  <a:gd name="T6" fmla="*/ 6 w 15"/>
                  <a:gd name="T7" fmla="*/ 20 h 34"/>
                  <a:gd name="T8" fmla="*/ 9 w 15"/>
                  <a:gd name="T9" fmla="*/ 20 h 34"/>
                  <a:gd name="T10" fmla="*/ 4 w 15"/>
                  <a:gd name="T11" fmla="*/ 0 h 34"/>
                  <a:gd name="T12" fmla="*/ 11 w 15"/>
                  <a:gd name="T13" fmla="*/ 0 h 34"/>
                  <a:gd name="T14" fmla="*/ 15 w 15"/>
                  <a:gd name="T15" fmla="*/ 34 h 34"/>
                  <a:gd name="T16" fmla="*/ 10 w 15"/>
                  <a:gd name="T17" fmla="*/ 34 h 34"/>
                  <a:gd name="T18" fmla="*/ 9 w 15"/>
                  <a:gd name="T19" fmla="*/ 25 h 34"/>
                  <a:gd name="T20" fmla="*/ 6 w 15"/>
                  <a:gd name="T21" fmla="*/ 25 h 34"/>
                  <a:gd name="T22" fmla="*/ 4 w 15"/>
                  <a:gd name="T23" fmla="*/ 34 h 34"/>
                  <a:gd name="T24" fmla="*/ 0 w 15"/>
                  <a:gd name="T25" fmla="*/ 34 h 34"/>
                  <a:gd name="T26" fmla="*/ 4 w 15"/>
                  <a:gd name="T27"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 h="34">
                    <a:moveTo>
                      <a:pt x="9" y="20"/>
                    </a:moveTo>
                    <a:lnTo>
                      <a:pt x="8" y="6"/>
                    </a:lnTo>
                    <a:lnTo>
                      <a:pt x="7" y="6"/>
                    </a:lnTo>
                    <a:lnTo>
                      <a:pt x="6" y="20"/>
                    </a:lnTo>
                    <a:lnTo>
                      <a:pt x="9" y="20"/>
                    </a:lnTo>
                    <a:close/>
                    <a:moveTo>
                      <a:pt x="4" y="0"/>
                    </a:moveTo>
                    <a:lnTo>
                      <a:pt x="11" y="0"/>
                    </a:lnTo>
                    <a:lnTo>
                      <a:pt x="15" y="34"/>
                    </a:lnTo>
                    <a:lnTo>
                      <a:pt x="10" y="34"/>
                    </a:lnTo>
                    <a:lnTo>
                      <a:pt x="9" y="25"/>
                    </a:lnTo>
                    <a:lnTo>
                      <a:pt x="6" y="25"/>
                    </a:lnTo>
                    <a:lnTo>
                      <a:pt x="4" y="34"/>
                    </a:lnTo>
                    <a:lnTo>
                      <a:pt x="0" y="34"/>
                    </a:ln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3" name="Freeform 58">
                <a:extLst>
                  <a:ext uri="{FF2B5EF4-FFF2-40B4-BE49-F238E27FC236}">
                    <a16:creationId xmlns="" xmlns:a16="http://schemas.microsoft.com/office/drawing/2014/main" id="{CDF7CDC9-1EF2-443F-B667-B821A2EACC81}"/>
                  </a:ext>
                </a:extLst>
              </p:cNvPr>
              <p:cNvSpPr>
                <a:spLocks/>
              </p:cNvSpPr>
              <p:nvPr userDrawn="1"/>
            </p:nvSpPr>
            <p:spPr bwMode="auto">
              <a:xfrm>
                <a:off x="11118850" y="6269038"/>
                <a:ext cx="22225" cy="55562"/>
              </a:xfrm>
              <a:custGeom>
                <a:avLst/>
                <a:gdLst>
                  <a:gd name="T0" fmla="*/ 422 w 424"/>
                  <a:gd name="T1" fmla="*/ 0 h 1105"/>
                  <a:gd name="T2" fmla="*/ 424 w 424"/>
                  <a:gd name="T3" fmla="*/ 922 h 1105"/>
                  <a:gd name="T4" fmla="*/ 213 w 424"/>
                  <a:gd name="T5" fmla="*/ 1105 h 1105"/>
                  <a:gd name="T6" fmla="*/ 2 w 424"/>
                  <a:gd name="T7" fmla="*/ 923 h 1105"/>
                  <a:gd name="T8" fmla="*/ 0 w 424"/>
                  <a:gd name="T9" fmla="*/ 1 h 1105"/>
                  <a:gd name="T10" fmla="*/ 162 w 424"/>
                  <a:gd name="T11" fmla="*/ 0 h 1105"/>
                  <a:gd name="T12" fmla="*/ 164 w 424"/>
                  <a:gd name="T13" fmla="*/ 909 h 1105"/>
                  <a:gd name="T14" fmla="*/ 214 w 424"/>
                  <a:gd name="T15" fmla="*/ 976 h 1105"/>
                  <a:gd name="T16" fmla="*/ 262 w 424"/>
                  <a:gd name="T17" fmla="*/ 909 h 1105"/>
                  <a:gd name="T18" fmla="*/ 261 w 424"/>
                  <a:gd name="T19" fmla="*/ 0 h 1105"/>
                  <a:gd name="T20" fmla="*/ 422 w 424"/>
                  <a:gd name="T21" fmla="*/ 0 h 1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4" h="1105">
                    <a:moveTo>
                      <a:pt x="422" y="0"/>
                    </a:moveTo>
                    <a:cubicBezTo>
                      <a:pt x="424" y="922"/>
                      <a:pt x="424" y="922"/>
                      <a:pt x="424" y="922"/>
                    </a:cubicBezTo>
                    <a:cubicBezTo>
                      <a:pt x="424" y="1064"/>
                      <a:pt x="313" y="1105"/>
                      <a:pt x="213" y="1105"/>
                    </a:cubicBezTo>
                    <a:cubicBezTo>
                      <a:pt x="114" y="1105"/>
                      <a:pt x="3" y="1065"/>
                      <a:pt x="2" y="923"/>
                    </a:cubicBezTo>
                    <a:cubicBezTo>
                      <a:pt x="0" y="1"/>
                      <a:pt x="0" y="1"/>
                      <a:pt x="0" y="1"/>
                    </a:cubicBezTo>
                    <a:cubicBezTo>
                      <a:pt x="162" y="0"/>
                      <a:pt x="162" y="0"/>
                      <a:pt x="162" y="0"/>
                    </a:cubicBezTo>
                    <a:cubicBezTo>
                      <a:pt x="164" y="909"/>
                      <a:pt x="164" y="909"/>
                      <a:pt x="164" y="909"/>
                    </a:cubicBezTo>
                    <a:cubicBezTo>
                      <a:pt x="164" y="964"/>
                      <a:pt x="180" y="976"/>
                      <a:pt x="214" y="976"/>
                    </a:cubicBezTo>
                    <a:cubicBezTo>
                      <a:pt x="246" y="976"/>
                      <a:pt x="263" y="964"/>
                      <a:pt x="262" y="909"/>
                    </a:cubicBezTo>
                    <a:cubicBezTo>
                      <a:pt x="261" y="0"/>
                      <a:pt x="261" y="0"/>
                      <a:pt x="261" y="0"/>
                    </a:cubicBezTo>
                    <a:lnTo>
                      <a:pt x="42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4" name="Freeform 59">
                <a:extLst>
                  <a:ext uri="{FF2B5EF4-FFF2-40B4-BE49-F238E27FC236}">
                    <a16:creationId xmlns="" xmlns:a16="http://schemas.microsoft.com/office/drawing/2014/main" id="{F59B16B4-F275-410D-BF9C-C3EFE8BACF77}"/>
                  </a:ext>
                </a:extLst>
              </p:cNvPr>
              <p:cNvSpPr>
                <a:spLocks/>
              </p:cNvSpPr>
              <p:nvPr userDrawn="1"/>
            </p:nvSpPr>
            <p:spPr bwMode="auto">
              <a:xfrm>
                <a:off x="11180763" y="6267450"/>
                <a:ext cx="22225" cy="55562"/>
              </a:xfrm>
              <a:custGeom>
                <a:avLst/>
                <a:gdLst>
                  <a:gd name="T0" fmla="*/ 14 w 14"/>
                  <a:gd name="T1" fmla="*/ 0 h 35"/>
                  <a:gd name="T2" fmla="*/ 14 w 14"/>
                  <a:gd name="T3" fmla="*/ 5 h 35"/>
                  <a:gd name="T4" fmla="*/ 10 w 14"/>
                  <a:gd name="T5" fmla="*/ 5 h 35"/>
                  <a:gd name="T6" fmla="*/ 10 w 14"/>
                  <a:gd name="T7" fmla="*/ 35 h 35"/>
                  <a:gd name="T8" fmla="*/ 5 w 14"/>
                  <a:gd name="T9" fmla="*/ 35 h 35"/>
                  <a:gd name="T10" fmla="*/ 5 w 14"/>
                  <a:gd name="T11" fmla="*/ 5 h 35"/>
                  <a:gd name="T12" fmla="*/ 0 w 14"/>
                  <a:gd name="T13" fmla="*/ 5 h 35"/>
                  <a:gd name="T14" fmla="*/ 0 w 14"/>
                  <a:gd name="T15" fmla="*/ 1 h 35"/>
                  <a:gd name="T16" fmla="*/ 14 w 14"/>
                  <a:gd name="T1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5">
                    <a:moveTo>
                      <a:pt x="14" y="0"/>
                    </a:moveTo>
                    <a:lnTo>
                      <a:pt x="14" y="5"/>
                    </a:lnTo>
                    <a:lnTo>
                      <a:pt x="10" y="5"/>
                    </a:lnTo>
                    <a:lnTo>
                      <a:pt x="10" y="35"/>
                    </a:lnTo>
                    <a:lnTo>
                      <a:pt x="5" y="35"/>
                    </a:lnTo>
                    <a:lnTo>
                      <a:pt x="5" y="5"/>
                    </a:lnTo>
                    <a:lnTo>
                      <a:pt x="0" y="5"/>
                    </a:lnTo>
                    <a:lnTo>
                      <a:pt x="0" y="1"/>
                    </a:lnTo>
                    <a:lnTo>
                      <a:pt x="1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5" name="Freeform 60">
                <a:extLst>
                  <a:ext uri="{FF2B5EF4-FFF2-40B4-BE49-F238E27FC236}">
                    <a16:creationId xmlns="" xmlns:a16="http://schemas.microsoft.com/office/drawing/2014/main" id="{AAD1D4F1-9D15-4FC2-96CE-A3420D532F38}"/>
                  </a:ext>
                </a:extLst>
              </p:cNvPr>
              <p:cNvSpPr>
                <a:spLocks noEditPoints="1"/>
              </p:cNvSpPr>
              <p:nvPr userDrawn="1"/>
            </p:nvSpPr>
            <p:spPr bwMode="auto">
              <a:xfrm>
                <a:off x="11212513" y="6267450"/>
                <a:ext cx="22225" cy="55562"/>
              </a:xfrm>
              <a:custGeom>
                <a:avLst/>
                <a:gdLst>
                  <a:gd name="T0" fmla="*/ 162 w 443"/>
                  <a:gd name="T1" fmla="*/ 450 h 1085"/>
                  <a:gd name="T2" fmla="*/ 192 w 443"/>
                  <a:gd name="T3" fmla="*/ 450 h 1085"/>
                  <a:gd name="T4" fmla="*/ 261 w 443"/>
                  <a:gd name="T5" fmla="*/ 379 h 1085"/>
                  <a:gd name="T6" fmla="*/ 260 w 443"/>
                  <a:gd name="T7" fmla="*/ 183 h 1085"/>
                  <a:gd name="T8" fmla="*/ 199 w 443"/>
                  <a:gd name="T9" fmla="*/ 130 h 1085"/>
                  <a:gd name="T10" fmla="*/ 161 w 443"/>
                  <a:gd name="T11" fmla="*/ 130 h 1085"/>
                  <a:gd name="T12" fmla="*/ 162 w 443"/>
                  <a:gd name="T13" fmla="*/ 450 h 1085"/>
                  <a:gd name="T14" fmla="*/ 2 w 443"/>
                  <a:gd name="T15" fmla="*/ 1085 h 1085"/>
                  <a:gd name="T16" fmla="*/ 0 w 443"/>
                  <a:gd name="T17" fmla="*/ 1 h 1085"/>
                  <a:gd name="T18" fmla="*/ 213 w 443"/>
                  <a:gd name="T19" fmla="*/ 1 h 1085"/>
                  <a:gd name="T20" fmla="*/ 422 w 443"/>
                  <a:gd name="T21" fmla="*/ 186 h 1085"/>
                  <a:gd name="T22" fmla="*/ 422 w 443"/>
                  <a:gd name="T23" fmla="*/ 340 h 1085"/>
                  <a:gd name="T24" fmla="*/ 262 w 443"/>
                  <a:gd name="T25" fmla="*/ 503 h 1085"/>
                  <a:gd name="T26" fmla="*/ 262 w 443"/>
                  <a:gd name="T27" fmla="*/ 506 h 1085"/>
                  <a:gd name="T28" fmla="*/ 416 w 443"/>
                  <a:gd name="T29" fmla="*/ 638 h 1085"/>
                  <a:gd name="T30" fmla="*/ 443 w 443"/>
                  <a:gd name="T31" fmla="*/ 1084 h 1085"/>
                  <a:gd name="T32" fmla="*/ 282 w 443"/>
                  <a:gd name="T33" fmla="*/ 1084 h 1085"/>
                  <a:gd name="T34" fmla="*/ 261 w 443"/>
                  <a:gd name="T35" fmla="*/ 670 h 1085"/>
                  <a:gd name="T36" fmla="*/ 162 w 443"/>
                  <a:gd name="T37" fmla="*/ 582 h 1085"/>
                  <a:gd name="T38" fmla="*/ 163 w 443"/>
                  <a:gd name="T39" fmla="*/ 1084 h 1085"/>
                  <a:gd name="T40" fmla="*/ 2 w 443"/>
                  <a:gd name="T41" fmla="*/ 1085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3" h="1085">
                    <a:moveTo>
                      <a:pt x="162" y="450"/>
                    </a:moveTo>
                    <a:cubicBezTo>
                      <a:pt x="192" y="450"/>
                      <a:pt x="192" y="450"/>
                      <a:pt x="192" y="450"/>
                    </a:cubicBezTo>
                    <a:cubicBezTo>
                      <a:pt x="249" y="450"/>
                      <a:pt x="261" y="419"/>
                      <a:pt x="261" y="379"/>
                    </a:cubicBezTo>
                    <a:cubicBezTo>
                      <a:pt x="260" y="183"/>
                      <a:pt x="260" y="183"/>
                      <a:pt x="260" y="183"/>
                    </a:cubicBezTo>
                    <a:cubicBezTo>
                      <a:pt x="260" y="142"/>
                      <a:pt x="236" y="130"/>
                      <a:pt x="199" y="130"/>
                    </a:cubicBezTo>
                    <a:cubicBezTo>
                      <a:pt x="161" y="130"/>
                      <a:pt x="161" y="130"/>
                      <a:pt x="161" y="130"/>
                    </a:cubicBezTo>
                    <a:lnTo>
                      <a:pt x="162" y="450"/>
                    </a:lnTo>
                    <a:close/>
                    <a:moveTo>
                      <a:pt x="2" y="1085"/>
                    </a:moveTo>
                    <a:cubicBezTo>
                      <a:pt x="0" y="1"/>
                      <a:pt x="0" y="1"/>
                      <a:pt x="0" y="1"/>
                    </a:cubicBezTo>
                    <a:cubicBezTo>
                      <a:pt x="213" y="1"/>
                      <a:pt x="213" y="1"/>
                      <a:pt x="213" y="1"/>
                    </a:cubicBezTo>
                    <a:cubicBezTo>
                      <a:pt x="342" y="0"/>
                      <a:pt x="421" y="46"/>
                      <a:pt x="422" y="186"/>
                    </a:cubicBezTo>
                    <a:cubicBezTo>
                      <a:pt x="422" y="340"/>
                      <a:pt x="422" y="340"/>
                      <a:pt x="422" y="340"/>
                    </a:cubicBezTo>
                    <a:cubicBezTo>
                      <a:pt x="422" y="420"/>
                      <a:pt x="399" y="487"/>
                      <a:pt x="262" y="503"/>
                    </a:cubicBezTo>
                    <a:cubicBezTo>
                      <a:pt x="262" y="506"/>
                      <a:pt x="262" y="506"/>
                      <a:pt x="262" y="506"/>
                    </a:cubicBezTo>
                    <a:cubicBezTo>
                      <a:pt x="334" y="515"/>
                      <a:pt x="410" y="539"/>
                      <a:pt x="416" y="638"/>
                    </a:cubicBezTo>
                    <a:cubicBezTo>
                      <a:pt x="426" y="783"/>
                      <a:pt x="417" y="935"/>
                      <a:pt x="443" y="1084"/>
                    </a:cubicBezTo>
                    <a:cubicBezTo>
                      <a:pt x="282" y="1084"/>
                      <a:pt x="282" y="1084"/>
                      <a:pt x="282" y="1084"/>
                    </a:cubicBezTo>
                    <a:cubicBezTo>
                      <a:pt x="254" y="959"/>
                      <a:pt x="261" y="797"/>
                      <a:pt x="261" y="670"/>
                    </a:cubicBezTo>
                    <a:cubicBezTo>
                      <a:pt x="261" y="605"/>
                      <a:pt x="237" y="579"/>
                      <a:pt x="162" y="582"/>
                    </a:cubicBezTo>
                    <a:cubicBezTo>
                      <a:pt x="163" y="1084"/>
                      <a:pt x="163" y="1084"/>
                      <a:pt x="163" y="1084"/>
                    </a:cubicBezTo>
                    <a:lnTo>
                      <a:pt x="2" y="10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6" name="Freeform 61">
                <a:extLst>
                  <a:ext uri="{FF2B5EF4-FFF2-40B4-BE49-F238E27FC236}">
                    <a16:creationId xmlns="" xmlns:a16="http://schemas.microsoft.com/office/drawing/2014/main" id="{167C8712-7D7D-4199-8769-186606DBC4E6}"/>
                  </a:ext>
                </a:extLst>
              </p:cNvPr>
              <p:cNvSpPr>
                <a:spLocks noEditPoints="1"/>
              </p:cNvSpPr>
              <p:nvPr userDrawn="1"/>
            </p:nvSpPr>
            <p:spPr bwMode="auto">
              <a:xfrm>
                <a:off x="11244263" y="6267450"/>
                <a:ext cx="23813" cy="55562"/>
              </a:xfrm>
              <a:custGeom>
                <a:avLst/>
                <a:gdLst>
                  <a:gd name="T0" fmla="*/ 8 w 15"/>
                  <a:gd name="T1" fmla="*/ 21 h 35"/>
                  <a:gd name="T2" fmla="*/ 7 w 15"/>
                  <a:gd name="T3" fmla="*/ 7 h 35"/>
                  <a:gd name="T4" fmla="*/ 7 w 15"/>
                  <a:gd name="T5" fmla="*/ 7 h 35"/>
                  <a:gd name="T6" fmla="*/ 6 w 15"/>
                  <a:gd name="T7" fmla="*/ 21 h 35"/>
                  <a:gd name="T8" fmla="*/ 8 w 15"/>
                  <a:gd name="T9" fmla="*/ 21 h 35"/>
                  <a:gd name="T10" fmla="*/ 3 w 15"/>
                  <a:gd name="T11" fmla="*/ 0 h 35"/>
                  <a:gd name="T12" fmla="*/ 11 w 15"/>
                  <a:gd name="T13" fmla="*/ 0 h 35"/>
                  <a:gd name="T14" fmla="*/ 15 w 15"/>
                  <a:gd name="T15" fmla="*/ 35 h 35"/>
                  <a:gd name="T16" fmla="*/ 10 w 15"/>
                  <a:gd name="T17" fmla="*/ 35 h 35"/>
                  <a:gd name="T18" fmla="*/ 9 w 15"/>
                  <a:gd name="T19" fmla="*/ 26 h 35"/>
                  <a:gd name="T20" fmla="*/ 5 w 15"/>
                  <a:gd name="T21" fmla="*/ 26 h 35"/>
                  <a:gd name="T22" fmla="*/ 4 w 15"/>
                  <a:gd name="T23" fmla="*/ 35 h 35"/>
                  <a:gd name="T24" fmla="*/ 0 w 15"/>
                  <a:gd name="T25" fmla="*/ 35 h 35"/>
                  <a:gd name="T26" fmla="*/ 3 w 15"/>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 h="35">
                    <a:moveTo>
                      <a:pt x="8" y="21"/>
                    </a:moveTo>
                    <a:lnTo>
                      <a:pt x="7" y="7"/>
                    </a:lnTo>
                    <a:lnTo>
                      <a:pt x="7" y="7"/>
                    </a:lnTo>
                    <a:lnTo>
                      <a:pt x="6" y="21"/>
                    </a:lnTo>
                    <a:lnTo>
                      <a:pt x="8" y="21"/>
                    </a:lnTo>
                    <a:close/>
                    <a:moveTo>
                      <a:pt x="3" y="0"/>
                    </a:moveTo>
                    <a:lnTo>
                      <a:pt x="11" y="0"/>
                    </a:lnTo>
                    <a:lnTo>
                      <a:pt x="15" y="35"/>
                    </a:lnTo>
                    <a:lnTo>
                      <a:pt x="10" y="35"/>
                    </a:lnTo>
                    <a:lnTo>
                      <a:pt x="9" y="26"/>
                    </a:lnTo>
                    <a:lnTo>
                      <a:pt x="5" y="26"/>
                    </a:lnTo>
                    <a:lnTo>
                      <a:pt x="4" y="35"/>
                    </a:lnTo>
                    <a:lnTo>
                      <a:pt x="0" y="35"/>
                    </a:lnTo>
                    <a:lnTo>
                      <a:pt x="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7" name="Freeform 62">
                <a:extLst>
                  <a:ext uri="{FF2B5EF4-FFF2-40B4-BE49-F238E27FC236}">
                    <a16:creationId xmlns="" xmlns:a16="http://schemas.microsoft.com/office/drawing/2014/main" id="{42DD98C1-BC7B-43CC-BE4C-5D393561B0C0}"/>
                  </a:ext>
                </a:extLst>
              </p:cNvPr>
              <p:cNvSpPr>
                <a:spLocks/>
              </p:cNvSpPr>
              <p:nvPr userDrawn="1"/>
            </p:nvSpPr>
            <p:spPr bwMode="auto">
              <a:xfrm>
                <a:off x="11277600" y="6267450"/>
                <a:ext cx="19050" cy="55562"/>
              </a:xfrm>
              <a:custGeom>
                <a:avLst/>
                <a:gdLst>
                  <a:gd name="T0" fmla="*/ 0 w 12"/>
                  <a:gd name="T1" fmla="*/ 35 h 35"/>
                  <a:gd name="T2" fmla="*/ 0 w 12"/>
                  <a:gd name="T3" fmla="*/ 0 h 35"/>
                  <a:gd name="T4" fmla="*/ 5 w 12"/>
                  <a:gd name="T5" fmla="*/ 0 h 35"/>
                  <a:gd name="T6" fmla="*/ 5 w 12"/>
                  <a:gd name="T7" fmla="*/ 30 h 35"/>
                  <a:gd name="T8" fmla="*/ 12 w 12"/>
                  <a:gd name="T9" fmla="*/ 30 h 35"/>
                  <a:gd name="T10" fmla="*/ 12 w 12"/>
                  <a:gd name="T11" fmla="*/ 35 h 35"/>
                  <a:gd name="T12" fmla="*/ 0 w 1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12" h="35">
                    <a:moveTo>
                      <a:pt x="0" y="35"/>
                    </a:moveTo>
                    <a:lnTo>
                      <a:pt x="0" y="0"/>
                    </a:lnTo>
                    <a:lnTo>
                      <a:pt x="5" y="0"/>
                    </a:lnTo>
                    <a:lnTo>
                      <a:pt x="5" y="30"/>
                    </a:lnTo>
                    <a:lnTo>
                      <a:pt x="12" y="30"/>
                    </a:lnTo>
                    <a:lnTo>
                      <a:pt x="12" y="35"/>
                    </a:lnTo>
                    <a:lnTo>
                      <a:pt x="0" y="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8" name="Rectangle 63">
                <a:extLst>
                  <a:ext uri="{FF2B5EF4-FFF2-40B4-BE49-F238E27FC236}">
                    <a16:creationId xmlns="" xmlns:a16="http://schemas.microsoft.com/office/drawing/2014/main" id="{C5326FB7-AE90-4941-9522-2545E3956177}"/>
                  </a:ext>
                </a:extLst>
              </p:cNvPr>
              <p:cNvSpPr>
                <a:spLocks noChangeArrowheads="1"/>
              </p:cNvSpPr>
              <p:nvPr userDrawn="1"/>
            </p:nvSpPr>
            <p:spPr bwMode="auto">
              <a:xfrm>
                <a:off x="11304588" y="6267450"/>
                <a:ext cx="7938" cy="555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9" name="Freeform 64">
                <a:extLst>
                  <a:ext uri="{FF2B5EF4-FFF2-40B4-BE49-F238E27FC236}">
                    <a16:creationId xmlns="" xmlns:a16="http://schemas.microsoft.com/office/drawing/2014/main" id="{DA145B88-596B-4670-9D67-E52158B0D6E8}"/>
                  </a:ext>
                </a:extLst>
              </p:cNvPr>
              <p:cNvSpPr>
                <a:spLocks noEditPoints="1"/>
              </p:cNvSpPr>
              <p:nvPr userDrawn="1"/>
            </p:nvSpPr>
            <p:spPr bwMode="auto">
              <a:xfrm>
                <a:off x="11322050" y="6267450"/>
                <a:ext cx="25400" cy="55562"/>
              </a:xfrm>
              <a:custGeom>
                <a:avLst/>
                <a:gdLst>
                  <a:gd name="T0" fmla="*/ 9 w 16"/>
                  <a:gd name="T1" fmla="*/ 21 h 35"/>
                  <a:gd name="T2" fmla="*/ 8 w 16"/>
                  <a:gd name="T3" fmla="*/ 7 h 35"/>
                  <a:gd name="T4" fmla="*/ 8 w 16"/>
                  <a:gd name="T5" fmla="*/ 7 h 35"/>
                  <a:gd name="T6" fmla="*/ 6 w 16"/>
                  <a:gd name="T7" fmla="*/ 21 h 35"/>
                  <a:gd name="T8" fmla="*/ 9 w 16"/>
                  <a:gd name="T9" fmla="*/ 21 h 35"/>
                  <a:gd name="T10" fmla="*/ 4 w 16"/>
                  <a:gd name="T11" fmla="*/ 0 h 35"/>
                  <a:gd name="T12" fmla="*/ 12 w 16"/>
                  <a:gd name="T13" fmla="*/ 0 h 35"/>
                  <a:gd name="T14" fmla="*/ 16 w 16"/>
                  <a:gd name="T15" fmla="*/ 35 h 35"/>
                  <a:gd name="T16" fmla="*/ 11 w 16"/>
                  <a:gd name="T17" fmla="*/ 35 h 35"/>
                  <a:gd name="T18" fmla="*/ 10 w 16"/>
                  <a:gd name="T19" fmla="*/ 25 h 35"/>
                  <a:gd name="T20" fmla="*/ 6 w 16"/>
                  <a:gd name="T21" fmla="*/ 25 h 35"/>
                  <a:gd name="T22" fmla="*/ 5 w 16"/>
                  <a:gd name="T23" fmla="*/ 35 h 35"/>
                  <a:gd name="T24" fmla="*/ 0 w 16"/>
                  <a:gd name="T25" fmla="*/ 35 h 35"/>
                  <a:gd name="T26" fmla="*/ 4 w 16"/>
                  <a:gd name="T2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35">
                    <a:moveTo>
                      <a:pt x="9" y="21"/>
                    </a:moveTo>
                    <a:lnTo>
                      <a:pt x="8" y="7"/>
                    </a:lnTo>
                    <a:lnTo>
                      <a:pt x="8" y="7"/>
                    </a:lnTo>
                    <a:lnTo>
                      <a:pt x="6" y="21"/>
                    </a:lnTo>
                    <a:lnTo>
                      <a:pt x="9" y="21"/>
                    </a:lnTo>
                    <a:close/>
                    <a:moveTo>
                      <a:pt x="4" y="0"/>
                    </a:moveTo>
                    <a:lnTo>
                      <a:pt x="12" y="0"/>
                    </a:lnTo>
                    <a:lnTo>
                      <a:pt x="16" y="35"/>
                    </a:lnTo>
                    <a:lnTo>
                      <a:pt x="11" y="35"/>
                    </a:lnTo>
                    <a:lnTo>
                      <a:pt x="10" y="25"/>
                    </a:lnTo>
                    <a:lnTo>
                      <a:pt x="6" y="25"/>
                    </a:lnTo>
                    <a:lnTo>
                      <a:pt x="5" y="35"/>
                    </a:lnTo>
                    <a:lnTo>
                      <a:pt x="0" y="35"/>
                    </a:ln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0" name="Freeform 65">
                <a:extLst>
                  <a:ext uri="{FF2B5EF4-FFF2-40B4-BE49-F238E27FC236}">
                    <a16:creationId xmlns="" xmlns:a16="http://schemas.microsoft.com/office/drawing/2014/main" id="{937D14DD-C5A7-4EBA-B26F-07B5F5421643}"/>
                  </a:ext>
                </a:extLst>
              </p:cNvPr>
              <p:cNvSpPr>
                <a:spLocks/>
              </p:cNvSpPr>
              <p:nvPr userDrawn="1"/>
            </p:nvSpPr>
            <p:spPr bwMode="auto">
              <a:xfrm>
                <a:off x="11150600" y="6267450"/>
                <a:ext cx="22225" cy="57150"/>
              </a:xfrm>
              <a:custGeom>
                <a:avLst/>
                <a:gdLst>
                  <a:gd name="T0" fmla="*/ 162 w 424"/>
                  <a:gd name="T1" fmla="*/ 196 h 1126"/>
                  <a:gd name="T2" fmla="*/ 212 w 424"/>
                  <a:gd name="T3" fmla="*/ 129 h 1126"/>
                  <a:gd name="T4" fmla="*/ 261 w 424"/>
                  <a:gd name="T5" fmla="*/ 196 h 1126"/>
                  <a:gd name="T6" fmla="*/ 261 w 424"/>
                  <a:gd name="T7" fmla="*/ 313 h 1126"/>
                  <a:gd name="T8" fmla="*/ 423 w 424"/>
                  <a:gd name="T9" fmla="*/ 313 h 1126"/>
                  <a:gd name="T10" fmla="*/ 422 w 424"/>
                  <a:gd name="T11" fmla="*/ 182 h 1126"/>
                  <a:gd name="T12" fmla="*/ 210 w 424"/>
                  <a:gd name="T13" fmla="*/ 0 h 1126"/>
                  <a:gd name="T14" fmla="*/ 1 w 424"/>
                  <a:gd name="T15" fmla="*/ 183 h 1126"/>
                  <a:gd name="T16" fmla="*/ 1 w 424"/>
                  <a:gd name="T17" fmla="*/ 338 h 1126"/>
                  <a:gd name="T18" fmla="*/ 262 w 424"/>
                  <a:gd name="T19" fmla="*/ 815 h 1126"/>
                  <a:gd name="T20" fmla="*/ 262 w 424"/>
                  <a:gd name="T21" fmla="*/ 930 h 1126"/>
                  <a:gd name="T22" fmla="*/ 214 w 424"/>
                  <a:gd name="T23" fmla="*/ 997 h 1126"/>
                  <a:gd name="T24" fmla="*/ 163 w 424"/>
                  <a:gd name="T25" fmla="*/ 930 h 1126"/>
                  <a:gd name="T26" fmla="*/ 163 w 424"/>
                  <a:gd name="T27" fmla="*/ 811 h 1126"/>
                  <a:gd name="T28" fmla="*/ 2 w 424"/>
                  <a:gd name="T29" fmla="*/ 811 h 1126"/>
                  <a:gd name="T30" fmla="*/ 2 w 424"/>
                  <a:gd name="T31" fmla="*/ 944 h 1126"/>
                  <a:gd name="T32" fmla="*/ 212 w 424"/>
                  <a:gd name="T33" fmla="*/ 1126 h 1126"/>
                  <a:gd name="T34" fmla="*/ 424 w 424"/>
                  <a:gd name="T35" fmla="*/ 943 h 1126"/>
                  <a:gd name="T36" fmla="*/ 423 w 424"/>
                  <a:gd name="T37" fmla="*/ 751 h 1126"/>
                  <a:gd name="T38" fmla="*/ 162 w 424"/>
                  <a:gd name="T39" fmla="*/ 330 h 1126"/>
                  <a:gd name="T40" fmla="*/ 162 w 424"/>
                  <a:gd name="T41" fmla="*/ 196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24" h="1126">
                    <a:moveTo>
                      <a:pt x="162" y="196"/>
                    </a:moveTo>
                    <a:cubicBezTo>
                      <a:pt x="162" y="142"/>
                      <a:pt x="179" y="129"/>
                      <a:pt x="212" y="129"/>
                    </a:cubicBezTo>
                    <a:cubicBezTo>
                      <a:pt x="244" y="129"/>
                      <a:pt x="261" y="141"/>
                      <a:pt x="261" y="196"/>
                    </a:cubicBezTo>
                    <a:cubicBezTo>
                      <a:pt x="261" y="313"/>
                      <a:pt x="261" y="313"/>
                      <a:pt x="261" y="313"/>
                    </a:cubicBezTo>
                    <a:cubicBezTo>
                      <a:pt x="423" y="313"/>
                      <a:pt x="423" y="313"/>
                      <a:pt x="423" y="313"/>
                    </a:cubicBezTo>
                    <a:cubicBezTo>
                      <a:pt x="422" y="182"/>
                      <a:pt x="422" y="182"/>
                      <a:pt x="422" y="182"/>
                    </a:cubicBezTo>
                    <a:cubicBezTo>
                      <a:pt x="422" y="41"/>
                      <a:pt x="311" y="0"/>
                      <a:pt x="210" y="0"/>
                    </a:cubicBezTo>
                    <a:cubicBezTo>
                      <a:pt x="111" y="0"/>
                      <a:pt x="0" y="41"/>
                      <a:pt x="1" y="183"/>
                    </a:cubicBezTo>
                    <a:cubicBezTo>
                      <a:pt x="1" y="338"/>
                      <a:pt x="1" y="338"/>
                      <a:pt x="1" y="338"/>
                    </a:cubicBezTo>
                    <a:cubicBezTo>
                      <a:pt x="1" y="515"/>
                      <a:pt x="262" y="663"/>
                      <a:pt x="262" y="815"/>
                    </a:cubicBezTo>
                    <a:cubicBezTo>
                      <a:pt x="262" y="930"/>
                      <a:pt x="262" y="930"/>
                      <a:pt x="262" y="930"/>
                    </a:cubicBezTo>
                    <a:cubicBezTo>
                      <a:pt x="262" y="984"/>
                      <a:pt x="246" y="997"/>
                      <a:pt x="214" y="997"/>
                    </a:cubicBezTo>
                    <a:cubicBezTo>
                      <a:pt x="180" y="997"/>
                      <a:pt x="164" y="985"/>
                      <a:pt x="163" y="930"/>
                    </a:cubicBezTo>
                    <a:cubicBezTo>
                      <a:pt x="163" y="811"/>
                      <a:pt x="163" y="811"/>
                      <a:pt x="163" y="811"/>
                    </a:cubicBezTo>
                    <a:cubicBezTo>
                      <a:pt x="2" y="811"/>
                      <a:pt x="2" y="811"/>
                      <a:pt x="2" y="811"/>
                    </a:cubicBezTo>
                    <a:cubicBezTo>
                      <a:pt x="2" y="944"/>
                      <a:pt x="2" y="944"/>
                      <a:pt x="2" y="944"/>
                    </a:cubicBezTo>
                    <a:cubicBezTo>
                      <a:pt x="2" y="1085"/>
                      <a:pt x="114" y="1126"/>
                      <a:pt x="212" y="1126"/>
                    </a:cubicBezTo>
                    <a:cubicBezTo>
                      <a:pt x="313" y="1126"/>
                      <a:pt x="424" y="1084"/>
                      <a:pt x="424" y="943"/>
                    </a:cubicBezTo>
                    <a:cubicBezTo>
                      <a:pt x="423" y="751"/>
                      <a:pt x="423" y="751"/>
                      <a:pt x="423" y="751"/>
                    </a:cubicBezTo>
                    <a:cubicBezTo>
                      <a:pt x="423" y="642"/>
                      <a:pt x="162" y="408"/>
                      <a:pt x="162" y="330"/>
                    </a:cubicBezTo>
                    <a:lnTo>
                      <a:pt x="162" y="1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91" name="Group 90">
            <a:extLst>
              <a:ext uri="{FF2B5EF4-FFF2-40B4-BE49-F238E27FC236}">
                <a16:creationId xmlns="" xmlns:a16="http://schemas.microsoft.com/office/drawing/2014/main" id="{289CC5DB-B24B-4AE1-B8CF-0BBD11484EA1}"/>
              </a:ext>
            </a:extLst>
          </p:cNvPr>
          <p:cNvGrpSpPr/>
          <p:nvPr/>
        </p:nvGrpSpPr>
        <p:grpSpPr>
          <a:xfrm>
            <a:off x="10072688" y="5965824"/>
            <a:ext cx="741362" cy="341313"/>
            <a:chOff x="10072688" y="5965824"/>
            <a:chExt cx="741362" cy="341313"/>
          </a:xfrm>
        </p:grpSpPr>
        <p:sp>
          <p:nvSpPr>
            <p:cNvPr id="92" name="Freeform 69">
              <a:extLst>
                <a:ext uri="{FF2B5EF4-FFF2-40B4-BE49-F238E27FC236}">
                  <a16:creationId xmlns="" xmlns:a16="http://schemas.microsoft.com/office/drawing/2014/main" id="{79DCE1A7-5D74-4CD4-9C0F-E91F54437F29}"/>
                </a:ext>
              </a:extLst>
            </p:cNvPr>
            <p:cNvSpPr>
              <a:spLocks/>
            </p:cNvSpPr>
            <p:nvPr userDrawn="1"/>
          </p:nvSpPr>
          <p:spPr bwMode="auto">
            <a:xfrm>
              <a:off x="10429875" y="6157912"/>
              <a:ext cx="66675" cy="66675"/>
            </a:xfrm>
            <a:custGeom>
              <a:avLst/>
              <a:gdLst>
                <a:gd name="T0" fmla="*/ 33 w 42"/>
                <a:gd name="T1" fmla="*/ 21 h 42"/>
                <a:gd name="T2" fmla="*/ 32 w 42"/>
                <a:gd name="T3" fmla="*/ 20 h 42"/>
                <a:gd name="T4" fmla="*/ 33 w 42"/>
                <a:gd name="T5" fmla="*/ 20 h 42"/>
                <a:gd name="T6" fmla="*/ 39 w 42"/>
                <a:gd name="T7" fmla="*/ 10 h 42"/>
                <a:gd name="T8" fmla="*/ 28 w 42"/>
                <a:gd name="T9" fmla="*/ 12 h 42"/>
                <a:gd name="T10" fmla="*/ 27 w 42"/>
                <a:gd name="T11" fmla="*/ 13 h 42"/>
                <a:gd name="T12" fmla="*/ 27 w 42"/>
                <a:gd name="T13" fmla="*/ 12 h 42"/>
                <a:gd name="T14" fmla="*/ 23 w 42"/>
                <a:gd name="T15" fmla="*/ 0 h 42"/>
                <a:gd name="T16" fmla="*/ 18 w 42"/>
                <a:gd name="T17" fmla="*/ 11 h 42"/>
                <a:gd name="T18" fmla="*/ 18 w 42"/>
                <a:gd name="T19" fmla="*/ 12 h 42"/>
                <a:gd name="T20" fmla="*/ 17 w 42"/>
                <a:gd name="T21" fmla="*/ 11 h 42"/>
                <a:gd name="T22" fmla="*/ 6 w 42"/>
                <a:gd name="T23" fmla="*/ 7 h 42"/>
                <a:gd name="T24" fmla="*/ 11 w 42"/>
                <a:gd name="T25" fmla="*/ 18 h 42"/>
                <a:gd name="T26" fmla="*/ 11 w 42"/>
                <a:gd name="T27" fmla="*/ 19 h 42"/>
                <a:gd name="T28" fmla="*/ 11 w 42"/>
                <a:gd name="T29" fmla="*/ 19 h 42"/>
                <a:gd name="T30" fmla="*/ 0 w 42"/>
                <a:gd name="T31" fmla="*/ 25 h 42"/>
                <a:gd name="T32" fmla="*/ 12 w 42"/>
                <a:gd name="T33" fmla="*/ 28 h 42"/>
                <a:gd name="T34" fmla="*/ 13 w 42"/>
                <a:gd name="T35" fmla="*/ 28 h 42"/>
                <a:gd name="T36" fmla="*/ 12 w 42"/>
                <a:gd name="T37" fmla="*/ 29 h 42"/>
                <a:gd name="T38" fmla="*/ 11 w 42"/>
                <a:gd name="T39" fmla="*/ 36 h 42"/>
                <a:gd name="T40" fmla="*/ 11 w 42"/>
                <a:gd name="T41" fmla="*/ 41 h 42"/>
                <a:gd name="T42" fmla="*/ 21 w 42"/>
                <a:gd name="T43" fmla="*/ 33 h 42"/>
                <a:gd name="T44" fmla="*/ 29 w 42"/>
                <a:gd name="T45" fmla="*/ 42 h 42"/>
                <a:gd name="T46" fmla="*/ 29 w 42"/>
                <a:gd name="T47" fmla="*/ 36 h 42"/>
                <a:gd name="T48" fmla="*/ 29 w 42"/>
                <a:gd name="T49" fmla="*/ 30 h 42"/>
                <a:gd name="T50" fmla="*/ 29 w 42"/>
                <a:gd name="T51" fmla="*/ 29 h 42"/>
                <a:gd name="T52" fmla="*/ 30 w 42"/>
                <a:gd name="T53" fmla="*/ 29 h 42"/>
                <a:gd name="T54" fmla="*/ 42 w 42"/>
                <a:gd name="T55" fmla="*/ 28 h 42"/>
                <a:gd name="T56" fmla="*/ 33 w 42"/>
                <a:gd name="T57" fmla="*/ 2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33" y="21"/>
                  </a:moveTo>
                  <a:lnTo>
                    <a:pt x="32" y="20"/>
                  </a:lnTo>
                  <a:lnTo>
                    <a:pt x="33" y="20"/>
                  </a:lnTo>
                  <a:lnTo>
                    <a:pt x="39" y="10"/>
                  </a:lnTo>
                  <a:lnTo>
                    <a:pt x="28" y="12"/>
                  </a:lnTo>
                  <a:lnTo>
                    <a:pt x="27" y="13"/>
                  </a:lnTo>
                  <a:lnTo>
                    <a:pt x="27" y="12"/>
                  </a:lnTo>
                  <a:lnTo>
                    <a:pt x="23" y="0"/>
                  </a:lnTo>
                  <a:lnTo>
                    <a:pt x="18" y="11"/>
                  </a:lnTo>
                  <a:lnTo>
                    <a:pt x="18" y="12"/>
                  </a:lnTo>
                  <a:lnTo>
                    <a:pt x="17" y="11"/>
                  </a:lnTo>
                  <a:lnTo>
                    <a:pt x="6" y="7"/>
                  </a:lnTo>
                  <a:lnTo>
                    <a:pt x="11" y="18"/>
                  </a:lnTo>
                  <a:lnTo>
                    <a:pt x="11" y="19"/>
                  </a:lnTo>
                  <a:lnTo>
                    <a:pt x="11" y="19"/>
                  </a:lnTo>
                  <a:lnTo>
                    <a:pt x="0" y="25"/>
                  </a:lnTo>
                  <a:lnTo>
                    <a:pt x="12" y="28"/>
                  </a:lnTo>
                  <a:lnTo>
                    <a:pt x="13" y="28"/>
                  </a:lnTo>
                  <a:lnTo>
                    <a:pt x="12" y="29"/>
                  </a:lnTo>
                  <a:lnTo>
                    <a:pt x="11" y="36"/>
                  </a:lnTo>
                  <a:lnTo>
                    <a:pt x="11" y="41"/>
                  </a:lnTo>
                  <a:lnTo>
                    <a:pt x="21" y="33"/>
                  </a:lnTo>
                  <a:lnTo>
                    <a:pt x="29" y="42"/>
                  </a:lnTo>
                  <a:lnTo>
                    <a:pt x="29" y="36"/>
                  </a:lnTo>
                  <a:lnTo>
                    <a:pt x="29" y="30"/>
                  </a:lnTo>
                  <a:lnTo>
                    <a:pt x="29" y="29"/>
                  </a:lnTo>
                  <a:lnTo>
                    <a:pt x="30" y="29"/>
                  </a:lnTo>
                  <a:lnTo>
                    <a:pt x="42" y="28"/>
                  </a:lnTo>
                  <a:lnTo>
                    <a:pt x="33" y="21"/>
                  </a:lnTo>
                  <a:close/>
                </a:path>
              </a:pathLst>
            </a:custGeom>
            <a:solidFill>
              <a:srgbClr val="C91E57"/>
            </a:solidFill>
            <a:ln>
              <a:noFill/>
            </a:ln>
          </p:spPr>
          <p:txBody>
            <a:bodyPr vert="horz" wrap="square" lIns="91440" tIns="45720" rIns="91440" bIns="45720" numCol="1" anchor="t" anchorCtr="0" compatLnSpc="1">
              <a:prstTxWarp prst="textNoShape">
                <a:avLst/>
              </a:prstTxWarp>
            </a:bodyPr>
            <a:lstStyle/>
            <a:p>
              <a:endParaRPr lang="en-AU"/>
            </a:p>
          </p:txBody>
        </p:sp>
        <p:grpSp>
          <p:nvGrpSpPr>
            <p:cNvPr id="93" name="Group 92">
              <a:extLst>
                <a:ext uri="{FF2B5EF4-FFF2-40B4-BE49-F238E27FC236}">
                  <a16:creationId xmlns="" xmlns:a16="http://schemas.microsoft.com/office/drawing/2014/main" id="{56A1E550-9EF9-402C-836F-DD9BCA8168D4}"/>
                </a:ext>
              </a:extLst>
            </p:cNvPr>
            <p:cNvGrpSpPr/>
            <p:nvPr userDrawn="1"/>
          </p:nvGrpSpPr>
          <p:grpSpPr>
            <a:xfrm>
              <a:off x="10072688" y="5965824"/>
              <a:ext cx="741362" cy="341313"/>
              <a:chOff x="10072688" y="5965824"/>
              <a:chExt cx="741362" cy="341313"/>
            </a:xfrm>
            <a:solidFill>
              <a:srgbClr val="253D8C"/>
            </a:solidFill>
          </p:grpSpPr>
          <p:sp>
            <p:nvSpPr>
              <p:cNvPr id="94" name="Freeform 70">
                <a:extLst>
                  <a:ext uri="{FF2B5EF4-FFF2-40B4-BE49-F238E27FC236}">
                    <a16:creationId xmlns="" xmlns:a16="http://schemas.microsoft.com/office/drawing/2014/main" id="{A94EEB54-ECFF-4787-B6E0-97DE26298458}"/>
                  </a:ext>
                </a:extLst>
              </p:cNvPr>
              <p:cNvSpPr>
                <a:spLocks/>
              </p:cNvSpPr>
              <p:nvPr userDrawn="1"/>
            </p:nvSpPr>
            <p:spPr bwMode="auto">
              <a:xfrm>
                <a:off x="10461625" y="6213474"/>
                <a:ext cx="1587" cy="0"/>
              </a:xfrm>
              <a:custGeom>
                <a:avLst/>
                <a:gdLst>
                  <a:gd name="T0" fmla="*/ 0 w 59"/>
                  <a:gd name="T1" fmla="*/ 0 h 2"/>
                  <a:gd name="T2" fmla="*/ 7 w 59"/>
                  <a:gd name="T3" fmla="*/ 0 h 2"/>
                  <a:gd name="T4" fmla="*/ 59 w 59"/>
                  <a:gd name="T5" fmla="*/ 2 h 2"/>
                </a:gdLst>
                <a:ahLst/>
                <a:cxnLst>
                  <a:cxn ang="0">
                    <a:pos x="T0" y="T1"/>
                  </a:cxn>
                  <a:cxn ang="0">
                    <a:pos x="T2" y="T3"/>
                  </a:cxn>
                  <a:cxn ang="0">
                    <a:pos x="T4" y="T5"/>
                  </a:cxn>
                </a:cxnLst>
                <a:rect l="0" t="0" r="r" b="b"/>
                <a:pathLst>
                  <a:path w="59" h="2">
                    <a:moveTo>
                      <a:pt x="0" y="0"/>
                    </a:moveTo>
                    <a:cubicBezTo>
                      <a:pt x="2" y="0"/>
                      <a:pt x="4" y="0"/>
                      <a:pt x="7" y="0"/>
                    </a:cubicBezTo>
                    <a:cubicBezTo>
                      <a:pt x="25" y="0"/>
                      <a:pt x="42" y="1"/>
                      <a:pt x="59" y="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5" name="Freeform 71">
                <a:extLst>
                  <a:ext uri="{FF2B5EF4-FFF2-40B4-BE49-F238E27FC236}">
                    <a16:creationId xmlns="" xmlns:a16="http://schemas.microsoft.com/office/drawing/2014/main" id="{3245962F-6A8C-4E66-A73C-227869095190}"/>
                  </a:ext>
                </a:extLst>
              </p:cNvPr>
              <p:cNvSpPr>
                <a:spLocks noEditPoints="1"/>
              </p:cNvSpPr>
              <p:nvPr userDrawn="1"/>
            </p:nvSpPr>
            <p:spPr bwMode="auto">
              <a:xfrm>
                <a:off x="10412413" y="6213474"/>
                <a:ext cx="96837" cy="93663"/>
              </a:xfrm>
              <a:custGeom>
                <a:avLst/>
                <a:gdLst>
                  <a:gd name="T0" fmla="*/ 2473 w 3674"/>
                  <a:gd name="T1" fmla="*/ 2595 h 3458"/>
                  <a:gd name="T2" fmla="*/ 1917 w 3674"/>
                  <a:gd name="T3" fmla="*/ 3032 h 3458"/>
                  <a:gd name="T4" fmla="*/ 1260 w 3674"/>
                  <a:gd name="T5" fmla="*/ 2471 h 3458"/>
                  <a:gd name="T6" fmla="*/ 1103 w 3674"/>
                  <a:gd name="T7" fmla="*/ 1536 h 3458"/>
                  <a:gd name="T8" fmla="*/ 1217 w 3674"/>
                  <a:gd name="T9" fmla="*/ 853 h 3458"/>
                  <a:gd name="T10" fmla="*/ 1757 w 3674"/>
                  <a:gd name="T11" fmla="*/ 427 h 3458"/>
                  <a:gd name="T12" fmla="*/ 2429 w 3674"/>
                  <a:gd name="T13" fmla="*/ 996 h 3458"/>
                  <a:gd name="T14" fmla="*/ 2571 w 3674"/>
                  <a:gd name="T15" fmla="*/ 1933 h 3458"/>
                  <a:gd name="T16" fmla="*/ 2473 w 3674"/>
                  <a:gd name="T17" fmla="*/ 2595 h 3458"/>
                  <a:gd name="T18" fmla="*/ 2473 w 3674"/>
                  <a:gd name="T19" fmla="*/ 2595 h 3458"/>
                  <a:gd name="T20" fmla="*/ 3144 w 3674"/>
                  <a:gd name="T21" fmla="*/ 429 h 3458"/>
                  <a:gd name="T22" fmla="*/ 2508 w 3674"/>
                  <a:gd name="T23" fmla="*/ 89 h 3458"/>
                  <a:gd name="T24" fmla="*/ 2503 w 3674"/>
                  <a:gd name="T25" fmla="*/ 526 h 3458"/>
                  <a:gd name="T26" fmla="*/ 2502 w 3674"/>
                  <a:gd name="T27" fmla="*/ 655 h 3458"/>
                  <a:gd name="T28" fmla="*/ 2415 w 3674"/>
                  <a:gd name="T29" fmla="*/ 560 h 3458"/>
                  <a:gd name="T30" fmla="*/ 1903 w 3674"/>
                  <a:gd name="T31" fmla="*/ 3 h 3458"/>
                  <a:gd name="T32" fmla="*/ 1851 w 3674"/>
                  <a:gd name="T33" fmla="*/ 0 h 3458"/>
                  <a:gd name="T34" fmla="*/ 1844 w 3674"/>
                  <a:gd name="T35" fmla="*/ 1 h 3458"/>
                  <a:gd name="T36" fmla="*/ 1252 w 3674"/>
                  <a:gd name="T37" fmla="*/ 464 h 3458"/>
                  <a:gd name="T38" fmla="*/ 1151 w 3674"/>
                  <a:gd name="T39" fmla="*/ 544 h 3458"/>
                  <a:gd name="T40" fmla="*/ 1171 w 3674"/>
                  <a:gd name="T41" fmla="*/ 417 h 3458"/>
                  <a:gd name="T42" fmla="*/ 1222 w 3674"/>
                  <a:gd name="T43" fmla="*/ 90 h 3458"/>
                  <a:gd name="T44" fmla="*/ 1 w 3674"/>
                  <a:gd name="T45" fmla="*/ 1723 h 3458"/>
                  <a:gd name="T46" fmla="*/ 529 w 3674"/>
                  <a:gd name="T47" fmla="*/ 3019 h 3458"/>
                  <a:gd name="T48" fmla="*/ 1858 w 3674"/>
                  <a:gd name="T49" fmla="*/ 3457 h 3458"/>
                  <a:gd name="T50" fmla="*/ 3180 w 3674"/>
                  <a:gd name="T51" fmla="*/ 2989 h 3458"/>
                  <a:gd name="T52" fmla="*/ 3673 w 3674"/>
                  <a:gd name="T53" fmla="*/ 1751 h 3458"/>
                  <a:gd name="T54" fmla="*/ 3146 w 3674"/>
                  <a:gd name="T55" fmla="*/ 431 h 3458"/>
                  <a:gd name="T56" fmla="*/ 3145 w 3674"/>
                  <a:gd name="T57" fmla="*/ 430 h 3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74" h="3458">
                    <a:moveTo>
                      <a:pt x="2473" y="2595"/>
                    </a:moveTo>
                    <a:cubicBezTo>
                      <a:pt x="2383" y="2835"/>
                      <a:pt x="2188" y="3031"/>
                      <a:pt x="1917" y="3032"/>
                    </a:cubicBezTo>
                    <a:cubicBezTo>
                      <a:pt x="1597" y="3032"/>
                      <a:pt x="1371" y="2747"/>
                      <a:pt x="1260" y="2471"/>
                    </a:cubicBezTo>
                    <a:cubicBezTo>
                      <a:pt x="1144" y="2186"/>
                      <a:pt x="1103" y="1846"/>
                      <a:pt x="1103" y="1536"/>
                    </a:cubicBezTo>
                    <a:cubicBezTo>
                      <a:pt x="1103" y="1315"/>
                      <a:pt x="1127" y="1059"/>
                      <a:pt x="1217" y="853"/>
                    </a:cubicBezTo>
                    <a:cubicBezTo>
                      <a:pt x="1317" y="633"/>
                      <a:pt x="1496" y="428"/>
                      <a:pt x="1757" y="427"/>
                    </a:cubicBezTo>
                    <a:cubicBezTo>
                      <a:pt x="2082" y="426"/>
                      <a:pt x="2319" y="721"/>
                      <a:pt x="2429" y="996"/>
                    </a:cubicBezTo>
                    <a:cubicBezTo>
                      <a:pt x="2541" y="1287"/>
                      <a:pt x="2570" y="1623"/>
                      <a:pt x="2571" y="1933"/>
                    </a:cubicBezTo>
                    <a:cubicBezTo>
                      <a:pt x="2572" y="2148"/>
                      <a:pt x="2553" y="2394"/>
                      <a:pt x="2473" y="2595"/>
                    </a:cubicBezTo>
                    <a:cubicBezTo>
                      <a:pt x="2479" y="2579"/>
                      <a:pt x="2479" y="2579"/>
                      <a:pt x="2473" y="2595"/>
                    </a:cubicBezTo>
                    <a:moveTo>
                      <a:pt x="3144" y="429"/>
                    </a:moveTo>
                    <a:cubicBezTo>
                      <a:pt x="2966" y="264"/>
                      <a:pt x="2743" y="156"/>
                      <a:pt x="2508" y="89"/>
                    </a:cubicBezTo>
                    <a:cubicBezTo>
                      <a:pt x="2503" y="526"/>
                      <a:pt x="2503" y="526"/>
                      <a:pt x="2503" y="526"/>
                    </a:cubicBezTo>
                    <a:cubicBezTo>
                      <a:pt x="2502" y="655"/>
                      <a:pt x="2502" y="655"/>
                      <a:pt x="2502" y="655"/>
                    </a:cubicBezTo>
                    <a:cubicBezTo>
                      <a:pt x="2415" y="560"/>
                      <a:pt x="2415" y="560"/>
                      <a:pt x="2415" y="560"/>
                    </a:cubicBezTo>
                    <a:cubicBezTo>
                      <a:pt x="1903" y="3"/>
                      <a:pt x="1903" y="3"/>
                      <a:pt x="1903" y="3"/>
                    </a:cubicBezTo>
                    <a:cubicBezTo>
                      <a:pt x="1886" y="2"/>
                      <a:pt x="1868" y="0"/>
                      <a:pt x="1851" y="0"/>
                    </a:cubicBezTo>
                    <a:cubicBezTo>
                      <a:pt x="1849" y="0"/>
                      <a:pt x="1847" y="1"/>
                      <a:pt x="1844" y="1"/>
                    </a:cubicBezTo>
                    <a:cubicBezTo>
                      <a:pt x="1252" y="464"/>
                      <a:pt x="1252" y="464"/>
                      <a:pt x="1252" y="464"/>
                    </a:cubicBezTo>
                    <a:cubicBezTo>
                      <a:pt x="1151" y="544"/>
                      <a:pt x="1151" y="544"/>
                      <a:pt x="1151" y="544"/>
                    </a:cubicBezTo>
                    <a:cubicBezTo>
                      <a:pt x="1171" y="417"/>
                      <a:pt x="1171" y="417"/>
                      <a:pt x="1171" y="417"/>
                    </a:cubicBezTo>
                    <a:cubicBezTo>
                      <a:pt x="1222" y="90"/>
                      <a:pt x="1222" y="90"/>
                      <a:pt x="1222" y="90"/>
                    </a:cubicBezTo>
                    <a:cubicBezTo>
                      <a:pt x="503" y="301"/>
                      <a:pt x="0" y="877"/>
                      <a:pt x="1" y="1723"/>
                    </a:cubicBezTo>
                    <a:cubicBezTo>
                      <a:pt x="2" y="2204"/>
                      <a:pt x="168" y="2689"/>
                      <a:pt x="529" y="3019"/>
                    </a:cubicBezTo>
                    <a:cubicBezTo>
                      <a:pt x="876" y="3334"/>
                      <a:pt x="1397" y="3458"/>
                      <a:pt x="1858" y="3457"/>
                    </a:cubicBezTo>
                    <a:cubicBezTo>
                      <a:pt x="2314" y="3457"/>
                      <a:pt x="2840" y="3305"/>
                      <a:pt x="3180" y="2989"/>
                    </a:cubicBezTo>
                    <a:cubicBezTo>
                      <a:pt x="3515" y="2678"/>
                      <a:pt x="3674" y="2201"/>
                      <a:pt x="3673" y="1751"/>
                    </a:cubicBezTo>
                    <a:cubicBezTo>
                      <a:pt x="3672" y="1266"/>
                      <a:pt x="3512" y="766"/>
                      <a:pt x="3146" y="431"/>
                    </a:cubicBezTo>
                    <a:cubicBezTo>
                      <a:pt x="3145" y="430"/>
                      <a:pt x="3145" y="430"/>
                      <a:pt x="3145" y="43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6" name="Freeform 72">
                <a:extLst>
                  <a:ext uri="{FF2B5EF4-FFF2-40B4-BE49-F238E27FC236}">
                    <a16:creationId xmlns="" xmlns:a16="http://schemas.microsoft.com/office/drawing/2014/main" id="{18679510-D784-4624-A208-4D37934EC185}"/>
                  </a:ext>
                </a:extLst>
              </p:cNvPr>
              <p:cNvSpPr>
                <a:spLocks/>
              </p:cNvSpPr>
              <p:nvPr userDrawn="1"/>
            </p:nvSpPr>
            <p:spPr bwMode="auto">
              <a:xfrm>
                <a:off x="10199688" y="6003924"/>
                <a:ext cx="239712" cy="211138"/>
              </a:xfrm>
              <a:custGeom>
                <a:avLst/>
                <a:gdLst>
                  <a:gd name="T0" fmla="*/ 8167 w 9044"/>
                  <a:gd name="T1" fmla="*/ 4874 h 7906"/>
                  <a:gd name="T2" fmla="*/ 9044 w 9044"/>
                  <a:gd name="T3" fmla="*/ 0 h 7906"/>
                  <a:gd name="T4" fmla="*/ 8167 w 9044"/>
                  <a:gd name="T5" fmla="*/ 4874 h 7906"/>
                </a:gdLst>
                <a:ahLst/>
                <a:cxnLst>
                  <a:cxn ang="0">
                    <a:pos x="T0" y="T1"/>
                  </a:cxn>
                  <a:cxn ang="0">
                    <a:pos x="T2" y="T3"/>
                  </a:cxn>
                  <a:cxn ang="0">
                    <a:pos x="T4" y="T5"/>
                  </a:cxn>
                </a:cxnLst>
                <a:rect l="0" t="0" r="r" b="b"/>
                <a:pathLst>
                  <a:path w="9044" h="7906">
                    <a:moveTo>
                      <a:pt x="8167" y="4874"/>
                    </a:moveTo>
                    <a:cubicBezTo>
                      <a:pt x="3978" y="7906"/>
                      <a:pt x="0" y="5631"/>
                      <a:pt x="9044" y="0"/>
                    </a:cubicBezTo>
                    <a:cubicBezTo>
                      <a:pt x="2818" y="5081"/>
                      <a:pt x="4958" y="5863"/>
                      <a:pt x="8167" y="48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7" name="Freeform 73">
                <a:extLst>
                  <a:ext uri="{FF2B5EF4-FFF2-40B4-BE49-F238E27FC236}">
                    <a16:creationId xmlns="" xmlns:a16="http://schemas.microsoft.com/office/drawing/2014/main" id="{7002CB5F-9BCC-45C6-8EEC-FEF10D474896}"/>
                  </a:ext>
                </a:extLst>
              </p:cNvPr>
              <p:cNvSpPr>
                <a:spLocks/>
              </p:cNvSpPr>
              <p:nvPr userDrawn="1"/>
            </p:nvSpPr>
            <p:spPr bwMode="auto">
              <a:xfrm>
                <a:off x="10409238" y="5965824"/>
                <a:ext cx="239712" cy="211138"/>
              </a:xfrm>
              <a:custGeom>
                <a:avLst/>
                <a:gdLst>
                  <a:gd name="T0" fmla="*/ 878 w 9044"/>
                  <a:gd name="T1" fmla="*/ 3032 h 7905"/>
                  <a:gd name="T2" fmla="*/ 0 w 9044"/>
                  <a:gd name="T3" fmla="*/ 7905 h 7905"/>
                  <a:gd name="T4" fmla="*/ 878 w 9044"/>
                  <a:gd name="T5" fmla="*/ 3032 h 7905"/>
                </a:gdLst>
                <a:ahLst/>
                <a:cxnLst>
                  <a:cxn ang="0">
                    <a:pos x="T0" y="T1"/>
                  </a:cxn>
                  <a:cxn ang="0">
                    <a:pos x="T2" y="T3"/>
                  </a:cxn>
                  <a:cxn ang="0">
                    <a:pos x="T4" y="T5"/>
                  </a:cxn>
                </a:cxnLst>
                <a:rect l="0" t="0" r="r" b="b"/>
                <a:pathLst>
                  <a:path w="9044" h="7905">
                    <a:moveTo>
                      <a:pt x="878" y="3032"/>
                    </a:moveTo>
                    <a:cubicBezTo>
                      <a:pt x="5067" y="0"/>
                      <a:pt x="9044" y="2276"/>
                      <a:pt x="0" y="7905"/>
                    </a:cubicBezTo>
                    <a:cubicBezTo>
                      <a:pt x="6227" y="2825"/>
                      <a:pt x="4087" y="2044"/>
                      <a:pt x="878" y="303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8" name="Freeform 74">
                <a:extLst>
                  <a:ext uri="{FF2B5EF4-FFF2-40B4-BE49-F238E27FC236}">
                    <a16:creationId xmlns="" xmlns:a16="http://schemas.microsoft.com/office/drawing/2014/main" id="{7F62FE9B-C841-4417-AA85-A6AAA33AA383}"/>
                  </a:ext>
                </a:extLst>
              </p:cNvPr>
              <p:cNvSpPr>
                <a:spLocks/>
              </p:cNvSpPr>
              <p:nvPr userDrawn="1"/>
            </p:nvSpPr>
            <p:spPr bwMode="auto">
              <a:xfrm>
                <a:off x="10072688" y="6194424"/>
                <a:ext cx="106362" cy="112713"/>
              </a:xfrm>
              <a:custGeom>
                <a:avLst/>
                <a:gdLst>
                  <a:gd name="T0" fmla="*/ 3525 w 3994"/>
                  <a:gd name="T1" fmla="*/ 4224 h 4246"/>
                  <a:gd name="T2" fmla="*/ 3323 w 3994"/>
                  <a:gd name="T3" fmla="*/ 4205 h 4246"/>
                  <a:gd name="T4" fmla="*/ 2583 w 3994"/>
                  <a:gd name="T5" fmla="*/ 4244 h 4246"/>
                  <a:gd name="T6" fmla="*/ 794 w 3994"/>
                  <a:gd name="T7" fmla="*/ 3697 h 4246"/>
                  <a:gd name="T8" fmla="*/ 1 w 3994"/>
                  <a:gd name="T9" fmla="*/ 1954 h 4246"/>
                  <a:gd name="T10" fmla="*/ 604 w 3994"/>
                  <a:gd name="T11" fmla="*/ 532 h 4246"/>
                  <a:gd name="T12" fmla="*/ 2127 w 3994"/>
                  <a:gd name="T13" fmla="*/ 57 h 4246"/>
                  <a:gd name="T14" fmla="*/ 2617 w 3994"/>
                  <a:gd name="T15" fmla="*/ 87 h 4246"/>
                  <a:gd name="T16" fmla="*/ 2997 w 3994"/>
                  <a:gd name="T17" fmla="*/ 124 h 4246"/>
                  <a:gd name="T18" fmla="*/ 3235 w 3994"/>
                  <a:gd name="T19" fmla="*/ 0 h 4246"/>
                  <a:gd name="T20" fmla="*/ 3519 w 3994"/>
                  <a:gd name="T21" fmla="*/ 1157 h 4246"/>
                  <a:gd name="T22" fmla="*/ 3470 w 3994"/>
                  <a:gd name="T23" fmla="*/ 1176 h 4246"/>
                  <a:gd name="T24" fmla="*/ 2128 w 3994"/>
                  <a:gd name="T25" fmla="*/ 376 h 4246"/>
                  <a:gd name="T26" fmla="*/ 1125 w 3994"/>
                  <a:gd name="T27" fmla="*/ 788 h 4246"/>
                  <a:gd name="T28" fmla="*/ 735 w 3994"/>
                  <a:gd name="T29" fmla="*/ 1909 h 4246"/>
                  <a:gd name="T30" fmla="*/ 2582 w 3994"/>
                  <a:gd name="T31" fmla="*/ 3926 h 4246"/>
                  <a:gd name="T32" fmla="*/ 3933 w 3994"/>
                  <a:gd name="T33" fmla="*/ 2968 h 4246"/>
                  <a:gd name="T34" fmla="*/ 3994 w 3994"/>
                  <a:gd name="T35" fmla="*/ 2992 h 4246"/>
                  <a:gd name="T36" fmla="*/ 3525 w 3994"/>
                  <a:gd name="T37" fmla="*/ 4224 h 4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994" h="4246">
                    <a:moveTo>
                      <a:pt x="3525" y="4224"/>
                    </a:moveTo>
                    <a:cubicBezTo>
                      <a:pt x="3464" y="4193"/>
                      <a:pt x="3390" y="4199"/>
                      <a:pt x="3323" y="4205"/>
                    </a:cubicBezTo>
                    <a:cubicBezTo>
                      <a:pt x="2583" y="4244"/>
                      <a:pt x="2583" y="4244"/>
                      <a:pt x="2583" y="4244"/>
                    </a:cubicBezTo>
                    <a:cubicBezTo>
                      <a:pt x="1940" y="4246"/>
                      <a:pt x="1297" y="4112"/>
                      <a:pt x="794" y="3697"/>
                    </a:cubicBezTo>
                    <a:cubicBezTo>
                      <a:pt x="267" y="3263"/>
                      <a:pt x="3" y="2627"/>
                      <a:pt x="1" y="1954"/>
                    </a:cubicBezTo>
                    <a:cubicBezTo>
                      <a:pt x="0" y="1421"/>
                      <a:pt x="189" y="882"/>
                      <a:pt x="604" y="532"/>
                    </a:cubicBezTo>
                    <a:cubicBezTo>
                      <a:pt x="1045" y="170"/>
                      <a:pt x="1576" y="59"/>
                      <a:pt x="2127" y="57"/>
                    </a:cubicBezTo>
                    <a:cubicBezTo>
                      <a:pt x="2305" y="57"/>
                      <a:pt x="2471" y="76"/>
                      <a:pt x="2617" y="87"/>
                    </a:cubicBezTo>
                    <a:cubicBezTo>
                      <a:pt x="2764" y="106"/>
                      <a:pt x="2893" y="124"/>
                      <a:pt x="2997" y="124"/>
                    </a:cubicBezTo>
                    <a:cubicBezTo>
                      <a:pt x="3095" y="124"/>
                      <a:pt x="3193" y="92"/>
                      <a:pt x="3235" y="0"/>
                    </a:cubicBezTo>
                    <a:cubicBezTo>
                      <a:pt x="3519" y="1157"/>
                      <a:pt x="3519" y="1157"/>
                      <a:pt x="3519" y="1157"/>
                    </a:cubicBezTo>
                    <a:cubicBezTo>
                      <a:pt x="3470" y="1176"/>
                      <a:pt x="3470" y="1176"/>
                      <a:pt x="3470" y="1176"/>
                    </a:cubicBezTo>
                    <a:cubicBezTo>
                      <a:pt x="3242" y="643"/>
                      <a:pt x="2685" y="375"/>
                      <a:pt x="2128" y="376"/>
                    </a:cubicBezTo>
                    <a:cubicBezTo>
                      <a:pt x="1724" y="377"/>
                      <a:pt x="1400" y="470"/>
                      <a:pt x="1125" y="788"/>
                    </a:cubicBezTo>
                    <a:cubicBezTo>
                      <a:pt x="863" y="1095"/>
                      <a:pt x="735" y="1506"/>
                      <a:pt x="735" y="1909"/>
                    </a:cubicBezTo>
                    <a:cubicBezTo>
                      <a:pt x="738" y="2974"/>
                      <a:pt x="1462" y="3928"/>
                      <a:pt x="2582" y="3926"/>
                    </a:cubicBezTo>
                    <a:cubicBezTo>
                      <a:pt x="3231" y="3924"/>
                      <a:pt x="3671" y="3538"/>
                      <a:pt x="3933" y="2968"/>
                    </a:cubicBezTo>
                    <a:cubicBezTo>
                      <a:pt x="3994" y="2992"/>
                      <a:pt x="3994" y="2992"/>
                      <a:pt x="3994" y="2992"/>
                    </a:cubicBezTo>
                    <a:lnTo>
                      <a:pt x="3525" y="42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99" name="Freeform 75">
                <a:extLst>
                  <a:ext uri="{FF2B5EF4-FFF2-40B4-BE49-F238E27FC236}">
                    <a16:creationId xmlns="" xmlns:a16="http://schemas.microsoft.com/office/drawing/2014/main" id="{7E572DB9-D387-4356-9143-2617AF574B37}"/>
                  </a:ext>
                </a:extLst>
              </p:cNvPr>
              <p:cNvSpPr>
                <a:spLocks/>
              </p:cNvSpPr>
              <p:nvPr userDrawn="1"/>
            </p:nvSpPr>
            <p:spPr bwMode="auto">
              <a:xfrm>
                <a:off x="10177463" y="6216649"/>
                <a:ext cx="31750" cy="88900"/>
              </a:xfrm>
              <a:custGeom>
                <a:avLst/>
                <a:gdLst>
                  <a:gd name="T0" fmla="*/ 881 w 1208"/>
                  <a:gd name="T1" fmla="*/ 2641 h 3299"/>
                  <a:gd name="T2" fmla="*/ 1208 w 1208"/>
                  <a:gd name="T3" fmla="*/ 3251 h 3299"/>
                  <a:gd name="T4" fmla="*/ 1208 w 1208"/>
                  <a:gd name="T5" fmla="*/ 3296 h 3299"/>
                  <a:gd name="T6" fmla="*/ 6 w 1208"/>
                  <a:gd name="T7" fmla="*/ 3299 h 3299"/>
                  <a:gd name="T8" fmla="*/ 6 w 1208"/>
                  <a:gd name="T9" fmla="*/ 3253 h 3299"/>
                  <a:gd name="T10" fmla="*/ 330 w 1208"/>
                  <a:gd name="T11" fmla="*/ 2677 h 3299"/>
                  <a:gd name="T12" fmla="*/ 326 w 1208"/>
                  <a:gd name="T13" fmla="*/ 658 h 3299"/>
                  <a:gd name="T14" fmla="*/ 0 w 1208"/>
                  <a:gd name="T15" fmla="*/ 48 h 3299"/>
                  <a:gd name="T16" fmla="*/ 0 w 1208"/>
                  <a:gd name="T17" fmla="*/ 3 h 3299"/>
                  <a:gd name="T18" fmla="*/ 1202 w 1208"/>
                  <a:gd name="T19" fmla="*/ 0 h 3299"/>
                  <a:gd name="T20" fmla="*/ 1202 w 1208"/>
                  <a:gd name="T21" fmla="*/ 45 h 3299"/>
                  <a:gd name="T22" fmla="*/ 877 w 1208"/>
                  <a:gd name="T23" fmla="*/ 627 h 3299"/>
                  <a:gd name="T24" fmla="*/ 881 w 1208"/>
                  <a:gd name="T25" fmla="*/ 2641 h 3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8" h="3299">
                    <a:moveTo>
                      <a:pt x="881" y="2641"/>
                    </a:moveTo>
                    <a:cubicBezTo>
                      <a:pt x="882" y="2916"/>
                      <a:pt x="888" y="3207"/>
                      <a:pt x="1208" y="3251"/>
                    </a:cubicBezTo>
                    <a:cubicBezTo>
                      <a:pt x="1208" y="3296"/>
                      <a:pt x="1208" y="3296"/>
                      <a:pt x="1208" y="3296"/>
                    </a:cubicBezTo>
                    <a:cubicBezTo>
                      <a:pt x="6" y="3299"/>
                      <a:pt x="6" y="3299"/>
                      <a:pt x="6" y="3299"/>
                    </a:cubicBezTo>
                    <a:cubicBezTo>
                      <a:pt x="6" y="3253"/>
                      <a:pt x="6" y="3253"/>
                      <a:pt x="6" y="3253"/>
                    </a:cubicBezTo>
                    <a:cubicBezTo>
                      <a:pt x="326" y="3213"/>
                      <a:pt x="331" y="2952"/>
                      <a:pt x="330" y="2677"/>
                    </a:cubicBezTo>
                    <a:cubicBezTo>
                      <a:pt x="326" y="658"/>
                      <a:pt x="326" y="658"/>
                      <a:pt x="326" y="658"/>
                    </a:cubicBezTo>
                    <a:cubicBezTo>
                      <a:pt x="326" y="383"/>
                      <a:pt x="320" y="92"/>
                      <a:pt x="0" y="48"/>
                    </a:cubicBezTo>
                    <a:cubicBezTo>
                      <a:pt x="0" y="3"/>
                      <a:pt x="0" y="3"/>
                      <a:pt x="0" y="3"/>
                    </a:cubicBezTo>
                    <a:cubicBezTo>
                      <a:pt x="1202" y="0"/>
                      <a:pt x="1202" y="0"/>
                      <a:pt x="1202" y="0"/>
                    </a:cubicBezTo>
                    <a:cubicBezTo>
                      <a:pt x="1202" y="45"/>
                      <a:pt x="1202" y="45"/>
                      <a:pt x="1202" y="45"/>
                    </a:cubicBezTo>
                    <a:cubicBezTo>
                      <a:pt x="881" y="95"/>
                      <a:pt x="877" y="351"/>
                      <a:pt x="877" y="627"/>
                    </a:cubicBezTo>
                    <a:lnTo>
                      <a:pt x="881" y="26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0" name="Freeform 76">
                <a:extLst>
                  <a:ext uri="{FF2B5EF4-FFF2-40B4-BE49-F238E27FC236}">
                    <a16:creationId xmlns="" xmlns:a16="http://schemas.microsoft.com/office/drawing/2014/main" id="{DB23E1FD-F97C-4A4E-B6C6-DACD4C61DA95}"/>
                  </a:ext>
                </a:extLst>
              </p:cNvPr>
              <p:cNvSpPr>
                <a:spLocks/>
              </p:cNvSpPr>
              <p:nvPr userDrawn="1"/>
            </p:nvSpPr>
            <p:spPr bwMode="auto">
              <a:xfrm>
                <a:off x="10210800" y="6215062"/>
                <a:ext cx="79375" cy="90488"/>
              </a:xfrm>
              <a:custGeom>
                <a:avLst/>
                <a:gdLst>
                  <a:gd name="T0" fmla="*/ 1782 w 3006"/>
                  <a:gd name="T1" fmla="*/ 2712 h 3365"/>
                  <a:gd name="T2" fmla="*/ 2109 w 3006"/>
                  <a:gd name="T3" fmla="*/ 3318 h 3365"/>
                  <a:gd name="T4" fmla="*/ 2109 w 3006"/>
                  <a:gd name="T5" fmla="*/ 3363 h 3365"/>
                  <a:gd name="T6" fmla="*/ 906 w 3006"/>
                  <a:gd name="T7" fmla="*/ 3365 h 3365"/>
                  <a:gd name="T8" fmla="*/ 906 w 3006"/>
                  <a:gd name="T9" fmla="*/ 3320 h 3365"/>
                  <a:gd name="T10" fmla="*/ 1231 w 3006"/>
                  <a:gd name="T11" fmla="*/ 2744 h 3365"/>
                  <a:gd name="T12" fmla="*/ 1226 w 3006"/>
                  <a:gd name="T13" fmla="*/ 329 h 3365"/>
                  <a:gd name="T14" fmla="*/ 45 w 3006"/>
                  <a:gd name="T15" fmla="*/ 1012 h 3365"/>
                  <a:gd name="T16" fmla="*/ 0 w 3006"/>
                  <a:gd name="T17" fmla="*/ 998 h 3365"/>
                  <a:gd name="T18" fmla="*/ 243 w 3006"/>
                  <a:gd name="T19" fmla="*/ 5 h 3365"/>
                  <a:gd name="T20" fmla="*/ 539 w 3006"/>
                  <a:gd name="T21" fmla="*/ 70 h 3365"/>
                  <a:gd name="T22" fmla="*/ 2463 w 3006"/>
                  <a:gd name="T23" fmla="*/ 66 h 3365"/>
                  <a:gd name="T24" fmla="*/ 2758 w 3006"/>
                  <a:gd name="T25" fmla="*/ 0 h 3365"/>
                  <a:gd name="T26" fmla="*/ 3006 w 3006"/>
                  <a:gd name="T27" fmla="*/ 992 h 3365"/>
                  <a:gd name="T28" fmla="*/ 2961 w 3006"/>
                  <a:gd name="T29" fmla="*/ 1007 h 3365"/>
                  <a:gd name="T30" fmla="*/ 1777 w 3006"/>
                  <a:gd name="T31" fmla="*/ 328 h 3365"/>
                  <a:gd name="T32" fmla="*/ 1782 w 3006"/>
                  <a:gd name="T33" fmla="*/ 2712 h 3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06" h="3365">
                    <a:moveTo>
                      <a:pt x="1782" y="2712"/>
                    </a:moveTo>
                    <a:cubicBezTo>
                      <a:pt x="1782" y="3018"/>
                      <a:pt x="1788" y="3308"/>
                      <a:pt x="2109" y="3318"/>
                    </a:cubicBezTo>
                    <a:cubicBezTo>
                      <a:pt x="2109" y="3363"/>
                      <a:pt x="2109" y="3363"/>
                      <a:pt x="2109" y="3363"/>
                    </a:cubicBezTo>
                    <a:cubicBezTo>
                      <a:pt x="906" y="3365"/>
                      <a:pt x="906" y="3365"/>
                      <a:pt x="906" y="3365"/>
                    </a:cubicBezTo>
                    <a:cubicBezTo>
                      <a:pt x="906" y="3320"/>
                      <a:pt x="906" y="3320"/>
                      <a:pt x="906" y="3320"/>
                    </a:cubicBezTo>
                    <a:cubicBezTo>
                      <a:pt x="1226" y="3310"/>
                      <a:pt x="1231" y="3044"/>
                      <a:pt x="1231" y="2744"/>
                    </a:cubicBezTo>
                    <a:cubicBezTo>
                      <a:pt x="1226" y="329"/>
                      <a:pt x="1226" y="329"/>
                      <a:pt x="1226" y="329"/>
                    </a:cubicBezTo>
                    <a:cubicBezTo>
                      <a:pt x="615" y="330"/>
                      <a:pt x="235" y="526"/>
                      <a:pt x="45" y="1012"/>
                    </a:cubicBezTo>
                    <a:cubicBezTo>
                      <a:pt x="0" y="998"/>
                      <a:pt x="0" y="998"/>
                      <a:pt x="0" y="998"/>
                    </a:cubicBezTo>
                    <a:cubicBezTo>
                      <a:pt x="243" y="5"/>
                      <a:pt x="243" y="5"/>
                      <a:pt x="243" y="5"/>
                    </a:cubicBezTo>
                    <a:cubicBezTo>
                      <a:pt x="309" y="90"/>
                      <a:pt x="444" y="70"/>
                      <a:pt x="539" y="70"/>
                    </a:cubicBezTo>
                    <a:cubicBezTo>
                      <a:pt x="2463" y="66"/>
                      <a:pt x="2463" y="66"/>
                      <a:pt x="2463" y="66"/>
                    </a:cubicBezTo>
                    <a:cubicBezTo>
                      <a:pt x="2558" y="66"/>
                      <a:pt x="2693" y="86"/>
                      <a:pt x="2758" y="0"/>
                    </a:cubicBezTo>
                    <a:cubicBezTo>
                      <a:pt x="3006" y="992"/>
                      <a:pt x="3006" y="992"/>
                      <a:pt x="3006" y="992"/>
                    </a:cubicBezTo>
                    <a:cubicBezTo>
                      <a:pt x="2961" y="1007"/>
                      <a:pt x="2961" y="1007"/>
                      <a:pt x="2961" y="1007"/>
                    </a:cubicBezTo>
                    <a:cubicBezTo>
                      <a:pt x="2769" y="521"/>
                      <a:pt x="2388" y="327"/>
                      <a:pt x="1777" y="328"/>
                    </a:cubicBezTo>
                    <a:lnTo>
                      <a:pt x="1782" y="27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1" name="Freeform 77">
                <a:extLst>
                  <a:ext uri="{FF2B5EF4-FFF2-40B4-BE49-F238E27FC236}">
                    <a16:creationId xmlns="" xmlns:a16="http://schemas.microsoft.com/office/drawing/2014/main" id="{676D5C6B-021B-4132-A409-6290411A5BA7}"/>
                  </a:ext>
                </a:extLst>
              </p:cNvPr>
              <p:cNvSpPr>
                <a:spLocks/>
              </p:cNvSpPr>
              <p:nvPr userDrawn="1"/>
            </p:nvSpPr>
            <p:spPr bwMode="auto">
              <a:xfrm>
                <a:off x="10291763" y="6216649"/>
                <a:ext cx="31750" cy="87313"/>
              </a:xfrm>
              <a:custGeom>
                <a:avLst/>
                <a:gdLst>
                  <a:gd name="T0" fmla="*/ 882 w 1209"/>
                  <a:gd name="T1" fmla="*/ 2640 h 3298"/>
                  <a:gd name="T2" fmla="*/ 1209 w 1209"/>
                  <a:gd name="T3" fmla="*/ 3251 h 3298"/>
                  <a:gd name="T4" fmla="*/ 1209 w 1209"/>
                  <a:gd name="T5" fmla="*/ 3296 h 3298"/>
                  <a:gd name="T6" fmla="*/ 7 w 1209"/>
                  <a:gd name="T7" fmla="*/ 3298 h 3298"/>
                  <a:gd name="T8" fmla="*/ 7 w 1209"/>
                  <a:gd name="T9" fmla="*/ 3253 h 3298"/>
                  <a:gd name="T10" fmla="*/ 331 w 1209"/>
                  <a:gd name="T11" fmla="*/ 2676 h 3298"/>
                  <a:gd name="T12" fmla="*/ 327 w 1209"/>
                  <a:gd name="T13" fmla="*/ 658 h 3298"/>
                  <a:gd name="T14" fmla="*/ 0 w 1209"/>
                  <a:gd name="T15" fmla="*/ 47 h 3298"/>
                  <a:gd name="T16" fmla="*/ 0 w 1209"/>
                  <a:gd name="T17" fmla="*/ 2 h 3298"/>
                  <a:gd name="T18" fmla="*/ 1202 w 1209"/>
                  <a:gd name="T19" fmla="*/ 0 h 3298"/>
                  <a:gd name="T20" fmla="*/ 1202 w 1209"/>
                  <a:gd name="T21" fmla="*/ 44 h 3298"/>
                  <a:gd name="T22" fmla="*/ 878 w 1209"/>
                  <a:gd name="T23" fmla="*/ 626 h 3298"/>
                  <a:gd name="T24" fmla="*/ 882 w 1209"/>
                  <a:gd name="T25" fmla="*/ 2640 h 3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9" h="3298">
                    <a:moveTo>
                      <a:pt x="882" y="2640"/>
                    </a:moveTo>
                    <a:cubicBezTo>
                      <a:pt x="883" y="2915"/>
                      <a:pt x="888" y="3206"/>
                      <a:pt x="1209" y="3251"/>
                    </a:cubicBezTo>
                    <a:cubicBezTo>
                      <a:pt x="1209" y="3296"/>
                      <a:pt x="1209" y="3296"/>
                      <a:pt x="1209" y="3296"/>
                    </a:cubicBezTo>
                    <a:cubicBezTo>
                      <a:pt x="7" y="3298"/>
                      <a:pt x="7" y="3298"/>
                      <a:pt x="7" y="3298"/>
                    </a:cubicBezTo>
                    <a:cubicBezTo>
                      <a:pt x="7" y="3253"/>
                      <a:pt x="7" y="3253"/>
                      <a:pt x="7" y="3253"/>
                    </a:cubicBezTo>
                    <a:cubicBezTo>
                      <a:pt x="327" y="3213"/>
                      <a:pt x="332" y="2951"/>
                      <a:pt x="331" y="2676"/>
                    </a:cubicBezTo>
                    <a:cubicBezTo>
                      <a:pt x="327" y="658"/>
                      <a:pt x="327" y="658"/>
                      <a:pt x="327" y="658"/>
                    </a:cubicBezTo>
                    <a:cubicBezTo>
                      <a:pt x="326" y="382"/>
                      <a:pt x="321" y="91"/>
                      <a:pt x="0" y="47"/>
                    </a:cubicBezTo>
                    <a:cubicBezTo>
                      <a:pt x="0" y="2"/>
                      <a:pt x="0" y="2"/>
                      <a:pt x="0" y="2"/>
                    </a:cubicBezTo>
                    <a:cubicBezTo>
                      <a:pt x="1202" y="0"/>
                      <a:pt x="1202" y="0"/>
                      <a:pt x="1202" y="0"/>
                    </a:cubicBezTo>
                    <a:cubicBezTo>
                      <a:pt x="1202" y="44"/>
                      <a:pt x="1202" y="44"/>
                      <a:pt x="1202" y="44"/>
                    </a:cubicBezTo>
                    <a:cubicBezTo>
                      <a:pt x="882" y="95"/>
                      <a:pt x="878" y="350"/>
                      <a:pt x="878" y="626"/>
                    </a:cubicBezTo>
                    <a:lnTo>
                      <a:pt x="882" y="26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2" name="Freeform 78">
                <a:extLst>
                  <a:ext uri="{FF2B5EF4-FFF2-40B4-BE49-F238E27FC236}">
                    <a16:creationId xmlns="" xmlns:a16="http://schemas.microsoft.com/office/drawing/2014/main" id="{F68CFAC3-E6F5-4B91-BE78-7AB82B3B2CA4}"/>
                  </a:ext>
                </a:extLst>
              </p:cNvPr>
              <p:cNvSpPr>
                <a:spLocks noEditPoints="1"/>
              </p:cNvSpPr>
              <p:nvPr userDrawn="1"/>
            </p:nvSpPr>
            <p:spPr bwMode="auto">
              <a:xfrm>
                <a:off x="10328275" y="6216649"/>
                <a:ext cx="85725" cy="87313"/>
              </a:xfrm>
              <a:custGeom>
                <a:avLst/>
                <a:gdLst>
                  <a:gd name="T0" fmla="*/ 1295 w 3219"/>
                  <a:gd name="T1" fmla="*/ 1420 h 3302"/>
                  <a:gd name="T2" fmla="*/ 2156 w 3219"/>
                  <a:gd name="T3" fmla="*/ 728 h 3302"/>
                  <a:gd name="T4" fmla="*/ 1649 w 3219"/>
                  <a:gd name="T5" fmla="*/ 332 h 3302"/>
                  <a:gd name="T6" fmla="*/ 1294 w 3219"/>
                  <a:gd name="T7" fmla="*/ 754 h 3302"/>
                  <a:gd name="T8" fmla="*/ 1295 w 3219"/>
                  <a:gd name="T9" fmla="*/ 1420 h 3302"/>
                  <a:gd name="T10" fmla="*/ 267 w 3219"/>
                  <a:gd name="T11" fmla="*/ 630 h 3302"/>
                  <a:gd name="T12" fmla="*/ 1 w 3219"/>
                  <a:gd name="T13" fmla="*/ 130 h 3302"/>
                  <a:gd name="T14" fmla="*/ 0 w 3219"/>
                  <a:gd name="T15" fmla="*/ 5 h 3302"/>
                  <a:gd name="T16" fmla="*/ 2100 w 3219"/>
                  <a:gd name="T17" fmla="*/ 1 h 3302"/>
                  <a:gd name="T18" fmla="*/ 2826 w 3219"/>
                  <a:gd name="T19" fmla="*/ 60 h 3302"/>
                  <a:gd name="T20" fmla="*/ 3217 w 3219"/>
                  <a:gd name="T21" fmla="*/ 559 h 3302"/>
                  <a:gd name="T22" fmla="*/ 1296 w 3219"/>
                  <a:gd name="T23" fmla="*/ 1786 h 3302"/>
                  <a:gd name="T24" fmla="*/ 1298 w 3219"/>
                  <a:gd name="T25" fmla="*/ 2673 h 3302"/>
                  <a:gd name="T26" fmla="*/ 1605 w 3219"/>
                  <a:gd name="T27" fmla="*/ 3173 h 3302"/>
                  <a:gd name="T28" fmla="*/ 1605 w 3219"/>
                  <a:gd name="T29" fmla="*/ 3298 h 3302"/>
                  <a:gd name="T30" fmla="*/ 7 w 3219"/>
                  <a:gd name="T31" fmla="*/ 3302 h 3302"/>
                  <a:gd name="T32" fmla="*/ 6 w 3219"/>
                  <a:gd name="T33" fmla="*/ 3176 h 3302"/>
                  <a:gd name="T34" fmla="*/ 271 w 3219"/>
                  <a:gd name="T35" fmla="*/ 2675 h 3302"/>
                  <a:gd name="T36" fmla="*/ 267 w 3219"/>
                  <a:gd name="T37" fmla="*/ 630 h 3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19" h="3302">
                    <a:moveTo>
                      <a:pt x="1295" y="1420"/>
                    </a:moveTo>
                    <a:cubicBezTo>
                      <a:pt x="1636" y="1344"/>
                      <a:pt x="2157" y="1138"/>
                      <a:pt x="2156" y="728"/>
                    </a:cubicBezTo>
                    <a:cubicBezTo>
                      <a:pt x="2155" y="436"/>
                      <a:pt x="1904" y="332"/>
                      <a:pt x="1649" y="332"/>
                    </a:cubicBezTo>
                    <a:cubicBezTo>
                      <a:pt x="1308" y="333"/>
                      <a:pt x="1294" y="464"/>
                      <a:pt x="1294" y="754"/>
                    </a:cubicBezTo>
                    <a:lnTo>
                      <a:pt x="1295" y="1420"/>
                    </a:lnTo>
                    <a:close/>
                    <a:moveTo>
                      <a:pt x="267" y="630"/>
                    </a:moveTo>
                    <a:cubicBezTo>
                      <a:pt x="266" y="280"/>
                      <a:pt x="206" y="125"/>
                      <a:pt x="1" y="130"/>
                    </a:cubicBezTo>
                    <a:cubicBezTo>
                      <a:pt x="0" y="5"/>
                      <a:pt x="0" y="5"/>
                      <a:pt x="0" y="5"/>
                    </a:cubicBezTo>
                    <a:cubicBezTo>
                      <a:pt x="2100" y="1"/>
                      <a:pt x="2100" y="1"/>
                      <a:pt x="2100" y="1"/>
                    </a:cubicBezTo>
                    <a:cubicBezTo>
                      <a:pt x="2304" y="1"/>
                      <a:pt x="2640" y="0"/>
                      <a:pt x="2826" y="60"/>
                    </a:cubicBezTo>
                    <a:cubicBezTo>
                      <a:pt x="3056" y="130"/>
                      <a:pt x="3217" y="309"/>
                      <a:pt x="3217" y="559"/>
                    </a:cubicBezTo>
                    <a:cubicBezTo>
                      <a:pt x="3219" y="1336"/>
                      <a:pt x="1882" y="1639"/>
                      <a:pt x="1296" y="1786"/>
                    </a:cubicBezTo>
                    <a:cubicBezTo>
                      <a:pt x="1298" y="2673"/>
                      <a:pt x="1298" y="2673"/>
                      <a:pt x="1298" y="2673"/>
                    </a:cubicBezTo>
                    <a:cubicBezTo>
                      <a:pt x="1299" y="3023"/>
                      <a:pt x="1399" y="3179"/>
                      <a:pt x="1605" y="3173"/>
                    </a:cubicBezTo>
                    <a:cubicBezTo>
                      <a:pt x="1605" y="3298"/>
                      <a:pt x="1605" y="3298"/>
                      <a:pt x="1605" y="3298"/>
                    </a:cubicBezTo>
                    <a:cubicBezTo>
                      <a:pt x="7" y="3302"/>
                      <a:pt x="7" y="3302"/>
                      <a:pt x="7" y="3302"/>
                    </a:cubicBezTo>
                    <a:cubicBezTo>
                      <a:pt x="6" y="3176"/>
                      <a:pt x="6" y="3176"/>
                      <a:pt x="6" y="3176"/>
                    </a:cubicBezTo>
                    <a:cubicBezTo>
                      <a:pt x="212" y="3181"/>
                      <a:pt x="271" y="3026"/>
                      <a:pt x="271" y="2675"/>
                    </a:cubicBezTo>
                    <a:lnTo>
                      <a:pt x="267" y="6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3" name="Freeform 79">
                <a:extLst>
                  <a:ext uri="{FF2B5EF4-FFF2-40B4-BE49-F238E27FC236}">
                    <a16:creationId xmlns="" xmlns:a16="http://schemas.microsoft.com/office/drawing/2014/main" id="{EA730EEF-0AB8-4382-8349-08A571B69B6E}"/>
                  </a:ext>
                </a:extLst>
              </p:cNvPr>
              <p:cNvSpPr>
                <a:spLocks/>
              </p:cNvSpPr>
              <p:nvPr userDrawn="1"/>
            </p:nvSpPr>
            <p:spPr bwMode="auto">
              <a:xfrm>
                <a:off x="10502900" y="6216649"/>
                <a:ext cx="125412" cy="87313"/>
              </a:xfrm>
              <a:custGeom>
                <a:avLst/>
                <a:gdLst>
                  <a:gd name="T0" fmla="*/ 3963 w 4739"/>
                  <a:gd name="T1" fmla="*/ 572 h 3304"/>
                  <a:gd name="T2" fmla="*/ 3998 w 4739"/>
                  <a:gd name="T3" fmla="*/ 347 h 3304"/>
                  <a:gd name="T4" fmla="*/ 3807 w 4739"/>
                  <a:gd name="T5" fmla="*/ 127 h 3304"/>
                  <a:gd name="T6" fmla="*/ 3807 w 4739"/>
                  <a:gd name="T7" fmla="*/ 1 h 3304"/>
                  <a:gd name="T8" fmla="*/ 4738 w 4739"/>
                  <a:gd name="T9" fmla="*/ 0 h 3304"/>
                  <a:gd name="T10" fmla="*/ 4739 w 4739"/>
                  <a:gd name="T11" fmla="*/ 125 h 3304"/>
                  <a:gd name="T12" fmla="*/ 4399 w 4739"/>
                  <a:gd name="T13" fmla="*/ 637 h 3304"/>
                  <a:gd name="T14" fmla="*/ 3993 w 4739"/>
                  <a:gd name="T15" fmla="*/ 2621 h 3304"/>
                  <a:gd name="T16" fmla="*/ 3938 w 4739"/>
                  <a:gd name="T17" fmla="*/ 2972 h 3304"/>
                  <a:gd name="T18" fmla="*/ 4099 w 4739"/>
                  <a:gd name="T19" fmla="*/ 3172 h 3304"/>
                  <a:gd name="T20" fmla="*/ 4099 w 4739"/>
                  <a:gd name="T21" fmla="*/ 3297 h 3304"/>
                  <a:gd name="T22" fmla="*/ 2485 w 4739"/>
                  <a:gd name="T23" fmla="*/ 3301 h 3304"/>
                  <a:gd name="T24" fmla="*/ 2485 w 4739"/>
                  <a:gd name="T25" fmla="*/ 3175 h 3304"/>
                  <a:gd name="T26" fmla="*/ 2635 w 4739"/>
                  <a:gd name="T27" fmla="*/ 3010 h 3304"/>
                  <a:gd name="T28" fmla="*/ 2600 w 4739"/>
                  <a:gd name="T29" fmla="*/ 2769 h 3304"/>
                  <a:gd name="T30" fmla="*/ 2322 w 4739"/>
                  <a:gd name="T31" fmla="*/ 1192 h 3304"/>
                  <a:gd name="T32" fmla="*/ 2049 w 4739"/>
                  <a:gd name="T33" fmla="*/ 2785 h 3304"/>
                  <a:gd name="T34" fmla="*/ 2014 w 4739"/>
                  <a:gd name="T35" fmla="*/ 3026 h 3304"/>
                  <a:gd name="T36" fmla="*/ 2140 w 4739"/>
                  <a:gd name="T37" fmla="*/ 3176 h 3304"/>
                  <a:gd name="T38" fmla="*/ 2140 w 4739"/>
                  <a:gd name="T39" fmla="*/ 3301 h 3304"/>
                  <a:gd name="T40" fmla="*/ 647 w 4739"/>
                  <a:gd name="T41" fmla="*/ 3304 h 3304"/>
                  <a:gd name="T42" fmla="*/ 647 w 4739"/>
                  <a:gd name="T43" fmla="*/ 3178 h 3304"/>
                  <a:gd name="T44" fmla="*/ 802 w 4739"/>
                  <a:gd name="T45" fmla="*/ 3013 h 3304"/>
                  <a:gd name="T46" fmla="*/ 751 w 4739"/>
                  <a:gd name="T47" fmla="*/ 2693 h 3304"/>
                  <a:gd name="T48" fmla="*/ 402 w 4739"/>
                  <a:gd name="T49" fmla="*/ 774 h 3304"/>
                  <a:gd name="T50" fmla="*/ 0 w 4739"/>
                  <a:gd name="T51" fmla="*/ 134 h 3304"/>
                  <a:gd name="T52" fmla="*/ 0 w 4739"/>
                  <a:gd name="T53" fmla="*/ 9 h 3304"/>
                  <a:gd name="T54" fmla="*/ 1653 w 4739"/>
                  <a:gd name="T55" fmla="*/ 6 h 3304"/>
                  <a:gd name="T56" fmla="*/ 1653 w 4739"/>
                  <a:gd name="T57" fmla="*/ 131 h 3304"/>
                  <a:gd name="T58" fmla="*/ 1368 w 4739"/>
                  <a:gd name="T59" fmla="*/ 452 h 3304"/>
                  <a:gd name="T60" fmla="*/ 1429 w 4739"/>
                  <a:gd name="T61" fmla="*/ 883 h 3304"/>
                  <a:gd name="T62" fmla="*/ 1738 w 4739"/>
                  <a:gd name="T63" fmla="*/ 2776 h 3304"/>
                  <a:gd name="T64" fmla="*/ 2114 w 4739"/>
                  <a:gd name="T65" fmla="*/ 561 h 3304"/>
                  <a:gd name="T66" fmla="*/ 2139 w 4739"/>
                  <a:gd name="T67" fmla="*/ 355 h 3304"/>
                  <a:gd name="T68" fmla="*/ 1919 w 4739"/>
                  <a:gd name="T69" fmla="*/ 130 h 3304"/>
                  <a:gd name="T70" fmla="*/ 1918 w 4739"/>
                  <a:gd name="T71" fmla="*/ 5 h 3304"/>
                  <a:gd name="T72" fmla="*/ 3381 w 4739"/>
                  <a:gd name="T73" fmla="*/ 2 h 3304"/>
                  <a:gd name="T74" fmla="*/ 3381 w 4739"/>
                  <a:gd name="T75" fmla="*/ 128 h 3304"/>
                  <a:gd name="T76" fmla="*/ 3171 w 4739"/>
                  <a:gd name="T77" fmla="*/ 393 h 3304"/>
                  <a:gd name="T78" fmla="*/ 3202 w 4739"/>
                  <a:gd name="T79" fmla="*/ 664 h 3304"/>
                  <a:gd name="T80" fmla="*/ 3547 w 4739"/>
                  <a:gd name="T81" fmla="*/ 2772 h 3304"/>
                  <a:gd name="T82" fmla="*/ 3963 w 4739"/>
                  <a:gd name="T83" fmla="*/ 572 h 3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39" h="3304">
                    <a:moveTo>
                      <a:pt x="3963" y="572"/>
                    </a:moveTo>
                    <a:cubicBezTo>
                      <a:pt x="3978" y="502"/>
                      <a:pt x="3998" y="422"/>
                      <a:pt x="3998" y="347"/>
                    </a:cubicBezTo>
                    <a:cubicBezTo>
                      <a:pt x="3997" y="217"/>
                      <a:pt x="3932" y="146"/>
                      <a:pt x="3807" y="127"/>
                    </a:cubicBezTo>
                    <a:cubicBezTo>
                      <a:pt x="3807" y="1"/>
                      <a:pt x="3807" y="1"/>
                      <a:pt x="3807" y="1"/>
                    </a:cubicBezTo>
                    <a:cubicBezTo>
                      <a:pt x="4738" y="0"/>
                      <a:pt x="4738" y="0"/>
                      <a:pt x="4738" y="0"/>
                    </a:cubicBezTo>
                    <a:cubicBezTo>
                      <a:pt x="4739" y="125"/>
                      <a:pt x="4739" y="125"/>
                      <a:pt x="4739" y="125"/>
                    </a:cubicBezTo>
                    <a:cubicBezTo>
                      <a:pt x="4458" y="195"/>
                      <a:pt x="4443" y="401"/>
                      <a:pt x="4399" y="637"/>
                    </a:cubicBezTo>
                    <a:cubicBezTo>
                      <a:pt x="3993" y="2621"/>
                      <a:pt x="3993" y="2621"/>
                      <a:pt x="3993" y="2621"/>
                    </a:cubicBezTo>
                    <a:cubicBezTo>
                      <a:pt x="3972" y="2721"/>
                      <a:pt x="3938" y="2872"/>
                      <a:pt x="3938" y="2972"/>
                    </a:cubicBezTo>
                    <a:cubicBezTo>
                      <a:pt x="3938" y="3097"/>
                      <a:pt x="3978" y="3152"/>
                      <a:pt x="4099" y="3172"/>
                    </a:cubicBezTo>
                    <a:cubicBezTo>
                      <a:pt x="4099" y="3297"/>
                      <a:pt x="4099" y="3297"/>
                      <a:pt x="4099" y="3297"/>
                    </a:cubicBezTo>
                    <a:cubicBezTo>
                      <a:pt x="2485" y="3301"/>
                      <a:pt x="2485" y="3301"/>
                      <a:pt x="2485" y="3301"/>
                    </a:cubicBezTo>
                    <a:cubicBezTo>
                      <a:pt x="2485" y="3175"/>
                      <a:pt x="2485" y="3175"/>
                      <a:pt x="2485" y="3175"/>
                    </a:cubicBezTo>
                    <a:cubicBezTo>
                      <a:pt x="2581" y="3165"/>
                      <a:pt x="2635" y="3115"/>
                      <a:pt x="2635" y="3010"/>
                    </a:cubicBezTo>
                    <a:cubicBezTo>
                      <a:pt x="2635" y="2944"/>
                      <a:pt x="2610" y="2839"/>
                      <a:pt x="2600" y="2769"/>
                    </a:cubicBezTo>
                    <a:cubicBezTo>
                      <a:pt x="2322" y="1192"/>
                      <a:pt x="2322" y="1192"/>
                      <a:pt x="2322" y="1192"/>
                    </a:cubicBezTo>
                    <a:cubicBezTo>
                      <a:pt x="2049" y="2785"/>
                      <a:pt x="2049" y="2785"/>
                      <a:pt x="2049" y="2785"/>
                    </a:cubicBezTo>
                    <a:cubicBezTo>
                      <a:pt x="2039" y="2850"/>
                      <a:pt x="2014" y="2956"/>
                      <a:pt x="2014" y="3026"/>
                    </a:cubicBezTo>
                    <a:cubicBezTo>
                      <a:pt x="2014" y="3126"/>
                      <a:pt x="2050" y="3151"/>
                      <a:pt x="2140" y="3176"/>
                    </a:cubicBezTo>
                    <a:cubicBezTo>
                      <a:pt x="2140" y="3301"/>
                      <a:pt x="2140" y="3301"/>
                      <a:pt x="2140" y="3301"/>
                    </a:cubicBezTo>
                    <a:cubicBezTo>
                      <a:pt x="647" y="3304"/>
                      <a:pt x="647" y="3304"/>
                      <a:pt x="647" y="3304"/>
                    </a:cubicBezTo>
                    <a:cubicBezTo>
                      <a:pt x="647" y="3178"/>
                      <a:pt x="647" y="3178"/>
                      <a:pt x="647" y="3178"/>
                    </a:cubicBezTo>
                    <a:cubicBezTo>
                      <a:pt x="737" y="3164"/>
                      <a:pt x="803" y="3114"/>
                      <a:pt x="802" y="3013"/>
                    </a:cubicBezTo>
                    <a:cubicBezTo>
                      <a:pt x="802" y="2953"/>
                      <a:pt x="762" y="2758"/>
                      <a:pt x="751" y="2693"/>
                    </a:cubicBezTo>
                    <a:cubicBezTo>
                      <a:pt x="402" y="774"/>
                      <a:pt x="402" y="774"/>
                      <a:pt x="402" y="774"/>
                    </a:cubicBezTo>
                    <a:cubicBezTo>
                      <a:pt x="356" y="524"/>
                      <a:pt x="320" y="164"/>
                      <a:pt x="0" y="134"/>
                    </a:cubicBezTo>
                    <a:cubicBezTo>
                      <a:pt x="0" y="9"/>
                      <a:pt x="0" y="9"/>
                      <a:pt x="0" y="9"/>
                    </a:cubicBezTo>
                    <a:cubicBezTo>
                      <a:pt x="1653" y="6"/>
                      <a:pt x="1653" y="6"/>
                      <a:pt x="1653" y="6"/>
                    </a:cubicBezTo>
                    <a:cubicBezTo>
                      <a:pt x="1653" y="131"/>
                      <a:pt x="1653" y="131"/>
                      <a:pt x="1653" y="131"/>
                    </a:cubicBezTo>
                    <a:cubicBezTo>
                      <a:pt x="1457" y="146"/>
                      <a:pt x="1367" y="252"/>
                      <a:pt x="1368" y="452"/>
                    </a:cubicBezTo>
                    <a:cubicBezTo>
                      <a:pt x="1368" y="572"/>
                      <a:pt x="1408" y="757"/>
                      <a:pt x="1429" y="883"/>
                    </a:cubicBezTo>
                    <a:cubicBezTo>
                      <a:pt x="1738" y="2776"/>
                      <a:pt x="1738" y="2776"/>
                      <a:pt x="1738" y="2776"/>
                    </a:cubicBezTo>
                    <a:cubicBezTo>
                      <a:pt x="2114" y="561"/>
                      <a:pt x="2114" y="561"/>
                      <a:pt x="2114" y="561"/>
                    </a:cubicBezTo>
                    <a:cubicBezTo>
                      <a:pt x="2125" y="496"/>
                      <a:pt x="2140" y="426"/>
                      <a:pt x="2139" y="355"/>
                    </a:cubicBezTo>
                    <a:cubicBezTo>
                      <a:pt x="2139" y="210"/>
                      <a:pt x="2059" y="130"/>
                      <a:pt x="1919" y="130"/>
                    </a:cubicBezTo>
                    <a:cubicBezTo>
                      <a:pt x="1918" y="5"/>
                      <a:pt x="1918" y="5"/>
                      <a:pt x="1918" y="5"/>
                    </a:cubicBezTo>
                    <a:cubicBezTo>
                      <a:pt x="3381" y="2"/>
                      <a:pt x="3381" y="2"/>
                      <a:pt x="3381" y="2"/>
                    </a:cubicBezTo>
                    <a:cubicBezTo>
                      <a:pt x="3381" y="128"/>
                      <a:pt x="3381" y="128"/>
                      <a:pt x="3381" y="128"/>
                    </a:cubicBezTo>
                    <a:cubicBezTo>
                      <a:pt x="3221" y="158"/>
                      <a:pt x="3171" y="238"/>
                      <a:pt x="3171" y="393"/>
                    </a:cubicBezTo>
                    <a:cubicBezTo>
                      <a:pt x="3172" y="468"/>
                      <a:pt x="3191" y="588"/>
                      <a:pt x="3202" y="664"/>
                    </a:cubicBezTo>
                    <a:cubicBezTo>
                      <a:pt x="3547" y="2772"/>
                      <a:pt x="3547" y="2772"/>
                      <a:pt x="3547" y="2772"/>
                    </a:cubicBezTo>
                    <a:lnTo>
                      <a:pt x="3963"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4" name="Freeform 80">
                <a:extLst>
                  <a:ext uri="{FF2B5EF4-FFF2-40B4-BE49-F238E27FC236}">
                    <a16:creationId xmlns="" xmlns:a16="http://schemas.microsoft.com/office/drawing/2014/main" id="{22DFA215-7683-4867-9726-EC4A8EBD854C}"/>
                  </a:ext>
                </a:extLst>
              </p:cNvPr>
              <p:cNvSpPr>
                <a:spLocks/>
              </p:cNvSpPr>
              <p:nvPr userDrawn="1"/>
            </p:nvSpPr>
            <p:spPr bwMode="auto">
              <a:xfrm>
                <a:off x="10631488" y="6213474"/>
                <a:ext cx="85725" cy="92075"/>
              </a:xfrm>
              <a:custGeom>
                <a:avLst/>
                <a:gdLst>
                  <a:gd name="T0" fmla="*/ 7 w 3215"/>
                  <a:gd name="T1" fmla="*/ 3382 h 3456"/>
                  <a:gd name="T2" fmla="*/ 7 w 3215"/>
                  <a:gd name="T3" fmla="*/ 3256 h 3456"/>
                  <a:gd name="T4" fmla="*/ 280 w 3215"/>
                  <a:gd name="T5" fmla="*/ 2755 h 3456"/>
                  <a:gd name="T6" fmla="*/ 276 w 3215"/>
                  <a:gd name="T7" fmla="*/ 711 h 3456"/>
                  <a:gd name="T8" fmla="*/ 0 w 3215"/>
                  <a:gd name="T9" fmla="*/ 210 h 3456"/>
                  <a:gd name="T10" fmla="*/ 0 w 3215"/>
                  <a:gd name="T11" fmla="*/ 85 h 3456"/>
                  <a:gd name="T12" fmla="*/ 2274 w 3215"/>
                  <a:gd name="T13" fmla="*/ 81 h 3456"/>
                  <a:gd name="T14" fmla="*/ 2694 w 3215"/>
                  <a:gd name="T15" fmla="*/ 0 h 3456"/>
                  <a:gd name="T16" fmla="*/ 2953 w 3215"/>
                  <a:gd name="T17" fmla="*/ 1151 h 3456"/>
                  <a:gd name="T18" fmla="*/ 2843 w 3215"/>
                  <a:gd name="T19" fmla="*/ 1187 h 3456"/>
                  <a:gd name="T20" fmla="*/ 1763 w 3215"/>
                  <a:gd name="T21" fmla="*/ 412 h 3456"/>
                  <a:gd name="T22" fmla="*/ 1304 w 3215"/>
                  <a:gd name="T23" fmla="*/ 999 h 3456"/>
                  <a:gd name="T24" fmla="*/ 1304 w 3215"/>
                  <a:gd name="T25" fmla="*/ 1160 h 3456"/>
                  <a:gd name="T26" fmla="*/ 1465 w 3215"/>
                  <a:gd name="T27" fmla="*/ 1159 h 3456"/>
                  <a:gd name="T28" fmla="*/ 2120 w 3215"/>
                  <a:gd name="T29" fmla="*/ 752 h 3456"/>
                  <a:gd name="T30" fmla="*/ 2221 w 3215"/>
                  <a:gd name="T31" fmla="*/ 737 h 3456"/>
                  <a:gd name="T32" fmla="*/ 2444 w 3215"/>
                  <a:gd name="T33" fmla="*/ 2009 h 3456"/>
                  <a:gd name="T34" fmla="*/ 2343 w 3215"/>
                  <a:gd name="T35" fmla="*/ 2019 h 3456"/>
                  <a:gd name="T36" fmla="*/ 2097 w 3215"/>
                  <a:gd name="T37" fmla="*/ 1649 h 3456"/>
                  <a:gd name="T38" fmla="*/ 1441 w 3215"/>
                  <a:gd name="T39" fmla="*/ 1490 h 3456"/>
                  <a:gd name="T40" fmla="*/ 1305 w 3215"/>
                  <a:gd name="T41" fmla="*/ 1490 h 3456"/>
                  <a:gd name="T42" fmla="*/ 1307 w 3215"/>
                  <a:gd name="T43" fmla="*/ 2577 h 3456"/>
                  <a:gd name="T44" fmla="*/ 1794 w 3215"/>
                  <a:gd name="T45" fmla="*/ 3047 h 3456"/>
                  <a:gd name="T46" fmla="*/ 3110 w 3215"/>
                  <a:gd name="T47" fmla="*/ 2113 h 3456"/>
                  <a:gd name="T48" fmla="*/ 3215 w 3215"/>
                  <a:gd name="T49" fmla="*/ 2153 h 3456"/>
                  <a:gd name="T50" fmla="*/ 2792 w 3215"/>
                  <a:gd name="T51" fmla="*/ 3456 h 3456"/>
                  <a:gd name="T52" fmla="*/ 2651 w 3215"/>
                  <a:gd name="T53" fmla="*/ 3386 h 3456"/>
                  <a:gd name="T54" fmla="*/ 2491 w 3215"/>
                  <a:gd name="T55" fmla="*/ 3377 h 3456"/>
                  <a:gd name="T56" fmla="*/ 7 w 3215"/>
                  <a:gd name="T57" fmla="*/ 3382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215" h="3456">
                    <a:moveTo>
                      <a:pt x="7" y="3382"/>
                    </a:moveTo>
                    <a:cubicBezTo>
                      <a:pt x="7" y="3256"/>
                      <a:pt x="7" y="3256"/>
                      <a:pt x="7" y="3256"/>
                    </a:cubicBezTo>
                    <a:cubicBezTo>
                      <a:pt x="212" y="3261"/>
                      <a:pt x="281" y="3105"/>
                      <a:pt x="280" y="2755"/>
                    </a:cubicBezTo>
                    <a:cubicBezTo>
                      <a:pt x="276" y="711"/>
                      <a:pt x="276" y="711"/>
                      <a:pt x="276" y="711"/>
                    </a:cubicBezTo>
                    <a:cubicBezTo>
                      <a:pt x="276" y="360"/>
                      <a:pt x="205" y="205"/>
                      <a:pt x="0" y="210"/>
                    </a:cubicBezTo>
                    <a:cubicBezTo>
                      <a:pt x="0" y="85"/>
                      <a:pt x="0" y="85"/>
                      <a:pt x="0" y="85"/>
                    </a:cubicBezTo>
                    <a:cubicBezTo>
                      <a:pt x="2274" y="81"/>
                      <a:pt x="2274" y="81"/>
                      <a:pt x="2274" y="81"/>
                    </a:cubicBezTo>
                    <a:cubicBezTo>
                      <a:pt x="2400" y="85"/>
                      <a:pt x="2600" y="100"/>
                      <a:pt x="2694" y="0"/>
                    </a:cubicBezTo>
                    <a:cubicBezTo>
                      <a:pt x="2953" y="1151"/>
                      <a:pt x="2953" y="1151"/>
                      <a:pt x="2953" y="1151"/>
                    </a:cubicBezTo>
                    <a:cubicBezTo>
                      <a:pt x="2843" y="1187"/>
                      <a:pt x="2843" y="1187"/>
                      <a:pt x="2843" y="1187"/>
                    </a:cubicBezTo>
                    <a:cubicBezTo>
                      <a:pt x="2697" y="701"/>
                      <a:pt x="2265" y="412"/>
                      <a:pt x="1763" y="412"/>
                    </a:cubicBezTo>
                    <a:cubicBezTo>
                      <a:pt x="1273" y="413"/>
                      <a:pt x="1304" y="598"/>
                      <a:pt x="1304" y="999"/>
                    </a:cubicBezTo>
                    <a:cubicBezTo>
                      <a:pt x="1304" y="1160"/>
                      <a:pt x="1304" y="1160"/>
                      <a:pt x="1304" y="1160"/>
                    </a:cubicBezTo>
                    <a:cubicBezTo>
                      <a:pt x="1465" y="1159"/>
                      <a:pt x="1465" y="1159"/>
                      <a:pt x="1465" y="1159"/>
                    </a:cubicBezTo>
                    <a:cubicBezTo>
                      <a:pt x="1795" y="1159"/>
                      <a:pt x="2126" y="1193"/>
                      <a:pt x="2120" y="752"/>
                    </a:cubicBezTo>
                    <a:cubicBezTo>
                      <a:pt x="2221" y="737"/>
                      <a:pt x="2221" y="737"/>
                      <a:pt x="2221" y="737"/>
                    </a:cubicBezTo>
                    <a:cubicBezTo>
                      <a:pt x="2444" y="2009"/>
                      <a:pt x="2444" y="2009"/>
                      <a:pt x="2444" y="2009"/>
                    </a:cubicBezTo>
                    <a:cubicBezTo>
                      <a:pt x="2343" y="2019"/>
                      <a:pt x="2343" y="2019"/>
                      <a:pt x="2343" y="2019"/>
                    </a:cubicBezTo>
                    <a:cubicBezTo>
                      <a:pt x="2288" y="1879"/>
                      <a:pt x="2207" y="1749"/>
                      <a:pt x="2097" y="1649"/>
                    </a:cubicBezTo>
                    <a:cubicBezTo>
                      <a:pt x="1901" y="1469"/>
                      <a:pt x="1691" y="1490"/>
                      <a:pt x="1441" y="1490"/>
                    </a:cubicBezTo>
                    <a:cubicBezTo>
                      <a:pt x="1305" y="1490"/>
                      <a:pt x="1305" y="1490"/>
                      <a:pt x="1305" y="1490"/>
                    </a:cubicBezTo>
                    <a:cubicBezTo>
                      <a:pt x="1307" y="2577"/>
                      <a:pt x="1307" y="2577"/>
                      <a:pt x="1307" y="2577"/>
                    </a:cubicBezTo>
                    <a:cubicBezTo>
                      <a:pt x="1308" y="2918"/>
                      <a:pt x="1399" y="3048"/>
                      <a:pt x="1794" y="3047"/>
                    </a:cubicBezTo>
                    <a:cubicBezTo>
                      <a:pt x="2436" y="3046"/>
                      <a:pt x="2845" y="2659"/>
                      <a:pt x="3110" y="2113"/>
                    </a:cubicBezTo>
                    <a:cubicBezTo>
                      <a:pt x="3215" y="2153"/>
                      <a:pt x="3215" y="2153"/>
                      <a:pt x="3215" y="2153"/>
                    </a:cubicBezTo>
                    <a:cubicBezTo>
                      <a:pt x="2792" y="3456"/>
                      <a:pt x="2792" y="3456"/>
                      <a:pt x="2792" y="3456"/>
                    </a:cubicBezTo>
                    <a:cubicBezTo>
                      <a:pt x="2752" y="3411"/>
                      <a:pt x="2707" y="3391"/>
                      <a:pt x="2651" y="3386"/>
                    </a:cubicBezTo>
                    <a:cubicBezTo>
                      <a:pt x="2602" y="3377"/>
                      <a:pt x="2546" y="3377"/>
                      <a:pt x="2491" y="3377"/>
                    </a:cubicBezTo>
                    <a:lnTo>
                      <a:pt x="7" y="33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05" name="Freeform 81">
                <a:extLst>
                  <a:ext uri="{FF2B5EF4-FFF2-40B4-BE49-F238E27FC236}">
                    <a16:creationId xmlns="" xmlns:a16="http://schemas.microsoft.com/office/drawing/2014/main" id="{CB2F0D77-3B1E-4525-ABD8-271AAC21EAB9}"/>
                  </a:ext>
                </a:extLst>
              </p:cNvPr>
              <p:cNvSpPr>
                <a:spLocks noEditPoints="1"/>
              </p:cNvSpPr>
              <p:nvPr userDrawn="1"/>
            </p:nvSpPr>
            <p:spPr bwMode="auto">
              <a:xfrm>
                <a:off x="10717213" y="6215062"/>
                <a:ext cx="96837" cy="88900"/>
              </a:xfrm>
              <a:custGeom>
                <a:avLst/>
                <a:gdLst>
                  <a:gd name="T0" fmla="*/ 1679 w 3668"/>
                  <a:gd name="T1" fmla="*/ 332 h 3301"/>
                  <a:gd name="T2" fmla="*/ 1343 w 3668"/>
                  <a:gd name="T3" fmla="*/ 428 h 3301"/>
                  <a:gd name="T4" fmla="*/ 1298 w 3668"/>
                  <a:gd name="T5" fmla="*/ 689 h 3301"/>
                  <a:gd name="T6" fmla="*/ 1300 w 3668"/>
                  <a:gd name="T7" fmla="*/ 1430 h 3301"/>
                  <a:gd name="T8" fmla="*/ 2100 w 3668"/>
                  <a:gd name="T9" fmla="*/ 717 h 3301"/>
                  <a:gd name="T10" fmla="*/ 1679 w 3668"/>
                  <a:gd name="T11" fmla="*/ 332 h 3301"/>
                  <a:gd name="T12" fmla="*/ 1679 w 3668"/>
                  <a:gd name="T13" fmla="*/ 332 h 3301"/>
                  <a:gd name="T14" fmla="*/ 276 w 3668"/>
                  <a:gd name="T15" fmla="*/ 631 h 3301"/>
                  <a:gd name="T16" fmla="*/ 0 w 3668"/>
                  <a:gd name="T17" fmla="*/ 131 h 3301"/>
                  <a:gd name="T18" fmla="*/ 0 w 3668"/>
                  <a:gd name="T19" fmla="*/ 5 h 3301"/>
                  <a:gd name="T20" fmla="*/ 2253 w 3668"/>
                  <a:gd name="T21" fmla="*/ 0 h 3301"/>
                  <a:gd name="T22" fmla="*/ 2870 w 3668"/>
                  <a:gd name="T23" fmla="*/ 79 h 3301"/>
                  <a:gd name="T24" fmla="*/ 3162 w 3668"/>
                  <a:gd name="T25" fmla="*/ 505 h 3301"/>
                  <a:gd name="T26" fmla="*/ 2452 w 3668"/>
                  <a:gd name="T27" fmla="*/ 1368 h 3301"/>
                  <a:gd name="T28" fmla="*/ 3291 w 3668"/>
                  <a:gd name="T29" fmla="*/ 2759 h 3301"/>
                  <a:gd name="T30" fmla="*/ 3668 w 3668"/>
                  <a:gd name="T31" fmla="*/ 3169 h 3301"/>
                  <a:gd name="T32" fmla="*/ 3668 w 3668"/>
                  <a:gd name="T33" fmla="*/ 3294 h 3301"/>
                  <a:gd name="T34" fmla="*/ 1985 w 3668"/>
                  <a:gd name="T35" fmla="*/ 3297 h 3301"/>
                  <a:gd name="T36" fmla="*/ 1985 w 3668"/>
                  <a:gd name="T37" fmla="*/ 3172 h 3301"/>
                  <a:gd name="T38" fmla="*/ 2190 w 3668"/>
                  <a:gd name="T39" fmla="*/ 3006 h 3301"/>
                  <a:gd name="T40" fmla="*/ 1475 w 3668"/>
                  <a:gd name="T41" fmla="*/ 1735 h 3301"/>
                  <a:gd name="T42" fmla="*/ 1300 w 3668"/>
                  <a:gd name="T43" fmla="*/ 1796 h 3301"/>
                  <a:gd name="T44" fmla="*/ 1302 w 3668"/>
                  <a:gd name="T45" fmla="*/ 2673 h 3301"/>
                  <a:gd name="T46" fmla="*/ 1579 w 3668"/>
                  <a:gd name="T47" fmla="*/ 3173 h 3301"/>
                  <a:gd name="T48" fmla="*/ 1579 w 3668"/>
                  <a:gd name="T49" fmla="*/ 3298 h 3301"/>
                  <a:gd name="T50" fmla="*/ 6 w 3668"/>
                  <a:gd name="T51" fmla="*/ 3301 h 3301"/>
                  <a:gd name="T52" fmla="*/ 6 w 3668"/>
                  <a:gd name="T53" fmla="*/ 3176 h 3301"/>
                  <a:gd name="T54" fmla="*/ 280 w 3668"/>
                  <a:gd name="T55" fmla="*/ 2674 h 3301"/>
                  <a:gd name="T56" fmla="*/ 276 w 3668"/>
                  <a:gd name="T57" fmla="*/ 631 h 3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68" h="3301">
                    <a:moveTo>
                      <a:pt x="1679" y="332"/>
                    </a:moveTo>
                    <a:cubicBezTo>
                      <a:pt x="1578" y="332"/>
                      <a:pt x="1418" y="353"/>
                      <a:pt x="1343" y="428"/>
                    </a:cubicBezTo>
                    <a:cubicBezTo>
                      <a:pt x="1288" y="488"/>
                      <a:pt x="1298" y="613"/>
                      <a:pt x="1298" y="689"/>
                    </a:cubicBezTo>
                    <a:cubicBezTo>
                      <a:pt x="1300" y="1430"/>
                      <a:pt x="1300" y="1430"/>
                      <a:pt x="1300" y="1430"/>
                    </a:cubicBezTo>
                    <a:cubicBezTo>
                      <a:pt x="1640" y="1344"/>
                      <a:pt x="2101" y="1143"/>
                      <a:pt x="2100" y="717"/>
                    </a:cubicBezTo>
                    <a:cubicBezTo>
                      <a:pt x="2099" y="461"/>
                      <a:pt x="1929" y="332"/>
                      <a:pt x="1679" y="332"/>
                    </a:cubicBezTo>
                    <a:cubicBezTo>
                      <a:pt x="1679" y="332"/>
                      <a:pt x="1929" y="332"/>
                      <a:pt x="1679" y="332"/>
                    </a:cubicBezTo>
                    <a:moveTo>
                      <a:pt x="276" y="631"/>
                    </a:moveTo>
                    <a:cubicBezTo>
                      <a:pt x="275" y="280"/>
                      <a:pt x="205" y="125"/>
                      <a:pt x="0" y="131"/>
                    </a:cubicBezTo>
                    <a:cubicBezTo>
                      <a:pt x="0" y="5"/>
                      <a:pt x="0" y="5"/>
                      <a:pt x="0" y="5"/>
                    </a:cubicBezTo>
                    <a:cubicBezTo>
                      <a:pt x="2253" y="0"/>
                      <a:pt x="2253" y="0"/>
                      <a:pt x="2253" y="0"/>
                    </a:cubicBezTo>
                    <a:cubicBezTo>
                      <a:pt x="2459" y="5"/>
                      <a:pt x="2679" y="5"/>
                      <a:pt x="2870" y="79"/>
                    </a:cubicBezTo>
                    <a:cubicBezTo>
                      <a:pt x="3046" y="159"/>
                      <a:pt x="3161" y="304"/>
                      <a:pt x="3162" y="505"/>
                    </a:cubicBezTo>
                    <a:cubicBezTo>
                      <a:pt x="3162" y="920"/>
                      <a:pt x="2782" y="1197"/>
                      <a:pt x="2452" y="1368"/>
                    </a:cubicBezTo>
                    <a:cubicBezTo>
                      <a:pt x="2824" y="1723"/>
                      <a:pt x="3115" y="2223"/>
                      <a:pt x="3291" y="2759"/>
                    </a:cubicBezTo>
                    <a:cubicBezTo>
                      <a:pt x="3347" y="2934"/>
                      <a:pt x="3447" y="3169"/>
                      <a:pt x="3668" y="3169"/>
                    </a:cubicBezTo>
                    <a:cubicBezTo>
                      <a:pt x="3668" y="3294"/>
                      <a:pt x="3668" y="3294"/>
                      <a:pt x="3668" y="3294"/>
                    </a:cubicBezTo>
                    <a:cubicBezTo>
                      <a:pt x="1985" y="3297"/>
                      <a:pt x="1985" y="3297"/>
                      <a:pt x="1985" y="3297"/>
                    </a:cubicBezTo>
                    <a:cubicBezTo>
                      <a:pt x="1985" y="3172"/>
                      <a:pt x="1985" y="3172"/>
                      <a:pt x="1985" y="3172"/>
                    </a:cubicBezTo>
                    <a:cubicBezTo>
                      <a:pt x="2100" y="3167"/>
                      <a:pt x="2190" y="3142"/>
                      <a:pt x="2190" y="3006"/>
                    </a:cubicBezTo>
                    <a:cubicBezTo>
                      <a:pt x="2189" y="2701"/>
                      <a:pt x="1687" y="1981"/>
                      <a:pt x="1475" y="1735"/>
                    </a:cubicBezTo>
                    <a:cubicBezTo>
                      <a:pt x="1300" y="1796"/>
                      <a:pt x="1300" y="1796"/>
                      <a:pt x="1300" y="1796"/>
                    </a:cubicBezTo>
                    <a:cubicBezTo>
                      <a:pt x="1302" y="2673"/>
                      <a:pt x="1302" y="2673"/>
                      <a:pt x="1302" y="2673"/>
                    </a:cubicBezTo>
                    <a:cubicBezTo>
                      <a:pt x="1303" y="3024"/>
                      <a:pt x="1373" y="3178"/>
                      <a:pt x="1579" y="3173"/>
                    </a:cubicBezTo>
                    <a:cubicBezTo>
                      <a:pt x="1579" y="3298"/>
                      <a:pt x="1579" y="3298"/>
                      <a:pt x="1579" y="3298"/>
                    </a:cubicBezTo>
                    <a:cubicBezTo>
                      <a:pt x="6" y="3301"/>
                      <a:pt x="6" y="3301"/>
                      <a:pt x="6" y="3301"/>
                    </a:cubicBezTo>
                    <a:cubicBezTo>
                      <a:pt x="6" y="3176"/>
                      <a:pt x="6" y="3176"/>
                      <a:pt x="6" y="3176"/>
                    </a:cubicBezTo>
                    <a:cubicBezTo>
                      <a:pt x="211" y="3181"/>
                      <a:pt x="281" y="3025"/>
                      <a:pt x="280" y="2674"/>
                    </a:cubicBezTo>
                    <a:lnTo>
                      <a:pt x="276" y="63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cxnSp>
        <p:nvCxnSpPr>
          <p:cNvPr id="106" name="Straight Connector 105">
            <a:extLst>
              <a:ext uri="{FF2B5EF4-FFF2-40B4-BE49-F238E27FC236}">
                <a16:creationId xmlns="" xmlns:a16="http://schemas.microsoft.com/office/drawing/2014/main" id="{48295EA8-2BBA-42BE-8731-281057D3FD18}"/>
              </a:ext>
            </a:extLst>
          </p:cNvPr>
          <p:cNvCxnSpPr/>
          <p:nvPr/>
        </p:nvCxnSpPr>
        <p:spPr>
          <a:xfrm>
            <a:off x="714288" y="6315075"/>
            <a:ext cx="73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0193994"/>
      </p:ext>
    </p:extLst>
  </p:cSld>
  <p:clrMap bg1="lt1" tx1="dk1" bg2="lt2" tx2="dk2" accent1="accent1" accent2="accent2" accent3="accent3" accent4="accent4" accent5="accent5" accent6="accent6" hlink="hlink" folHlink="folHlink"/>
  <p:sldLayoutIdLst>
    <p:sldLayoutId id="2147483649" r:id="rId1"/>
    <p:sldLayoutId id="2147483675" r:id="rId2"/>
    <p:sldLayoutId id="2147483667" r:id="rId3"/>
    <p:sldLayoutId id="2147483668" r:id="rId4"/>
    <p:sldLayoutId id="2147483666" r:id="rId5"/>
    <p:sldLayoutId id="2147483669" r:id="rId6"/>
    <p:sldLayoutId id="2147483676" r:id="rId7"/>
    <p:sldLayoutId id="2147483706" r:id="rId8"/>
    <p:sldLayoutId id="2147483682" r:id="rId9"/>
    <p:sldLayoutId id="2147483684" r:id="rId10"/>
    <p:sldLayoutId id="2147483685" r:id="rId11"/>
    <p:sldLayoutId id="2147483683" r:id="rId12"/>
    <p:sldLayoutId id="2147483670" r:id="rId13"/>
    <p:sldLayoutId id="2147483674" r:id="rId14"/>
    <p:sldLayoutId id="2147483705" r:id="rId15"/>
    <p:sldLayoutId id="2147483662" r:id="rId16"/>
  </p:sldLayoutIdLst>
  <p:hf hdr="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5000"/>
        </a:lnSpc>
        <a:spcBef>
          <a:spcPts val="600"/>
        </a:spcBef>
        <a:spcAft>
          <a:spcPts val="1200"/>
        </a:spcAft>
        <a:buClr>
          <a:schemeClr val="accent2"/>
        </a:buClr>
        <a:buSzPct val="120000"/>
        <a:buFont typeface="Symbol" panose="05050102010706020507" pitchFamily="18" charset="2"/>
        <a:buNone/>
        <a:defRPr sz="1600" kern="1200">
          <a:solidFill>
            <a:schemeClr val="accent1"/>
          </a:solidFill>
          <a:latin typeface="+mn-lt"/>
          <a:ea typeface="+mn-ea"/>
          <a:cs typeface="+mn-cs"/>
        </a:defRPr>
      </a:lvl1pPr>
      <a:lvl2pPr marL="216000" indent="-216000" algn="l" defTabSz="914400" rtl="0" eaLnBrk="1" latinLnBrk="0" hangingPunct="1">
        <a:lnSpc>
          <a:spcPct val="95000"/>
        </a:lnSpc>
        <a:spcBef>
          <a:spcPts val="600"/>
        </a:spcBef>
        <a:spcAft>
          <a:spcPts val="1200"/>
        </a:spcAft>
        <a:buClr>
          <a:schemeClr val="tx1"/>
        </a:buClr>
        <a:buSzPct val="120000"/>
        <a:buFont typeface="Symbol" panose="05050102010706020507" pitchFamily="18" charset="2"/>
        <a:buChar char=""/>
        <a:defRPr sz="1600" kern="1200">
          <a:solidFill>
            <a:schemeClr val="accent1"/>
          </a:solidFill>
          <a:latin typeface="+mn-lt"/>
          <a:ea typeface="+mn-ea"/>
          <a:cs typeface="+mn-cs"/>
        </a:defRPr>
      </a:lvl2pPr>
      <a:lvl3pPr marL="432000" indent="-216000" algn="l" defTabSz="914400" rtl="0" eaLnBrk="1" latinLnBrk="0" hangingPunct="1">
        <a:lnSpc>
          <a:spcPct val="95000"/>
        </a:lnSpc>
        <a:spcBef>
          <a:spcPts val="600"/>
        </a:spcBef>
        <a:spcAft>
          <a:spcPts val="1200"/>
        </a:spcAft>
        <a:buClr>
          <a:schemeClr val="tx1"/>
        </a:buClr>
        <a:buSzPct val="120000"/>
        <a:buFont typeface="Arial" panose="020B0604020202020204" pitchFamily="34" charset="0"/>
        <a:buChar char="–"/>
        <a:defRPr sz="1600" kern="1200">
          <a:solidFill>
            <a:schemeClr val="accent1"/>
          </a:solidFill>
          <a:latin typeface="+mn-lt"/>
          <a:ea typeface="+mn-ea"/>
          <a:cs typeface="+mn-cs"/>
        </a:defRPr>
      </a:lvl3pPr>
      <a:lvl4pPr marL="216000" indent="0" algn="l" defTabSz="914400" rtl="0" eaLnBrk="1" latinLnBrk="0" hangingPunct="1">
        <a:lnSpc>
          <a:spcPct val="95000"/>
        </a:lnSpc>
        <a:spcBef>
          <a:spcPts val="600"/>
        </a:spcBef>
        <a:spcAft>
          <a:spcPts val="1200"/>
        </a:spcAft>
        <a:buClr>
          <a:schemeClr val="accent2"/>
        </a:buClr>
        <a:buSzPct val="120000"/>
        <a:buFont typeface="Symbol" panose="05050102010706020507" pitchFamily="18" charset="2"/>
        <a:buNone/>
        <a:defRPr sz="1600" kern="1200">
          <a:solidFill>
            <a:schemeClr val="accent1"/>
          </a:solidFill>
          <a:latin typeface="+mn-lt"/>
          <a:ea typeface="+mn-ea"/>
          <a:cs typeface="+mn-cs"/>
        </a:defRPr>
      </a:lvl4pPr>
      <a:lvl5pPr marL="0" indent="0" algn="l" defTabSz="914400" rtl="0" eaLnBrk="1" latinLnBrk="0" hangingPunct="1">
        <a:lnSpc>
          <a:spcPct val="90000"/>
        </a:lnSpc>
        <a:spcBef>
          <a:spcPts val="500"/>
        </a:spcBef>
        <a:buClr>
          <a:schemeClr val="accent2"/>
        </a:buClr>
        <a:buSzPct val="120000"/>
        <a:buFont typeface="Symbol" panose="05050102010706020507" pitchFamily="18" charset="2"/>
        <a:buNone/>
        <a:defRPr sz="1600" kern="1200">
          <a:solidFill>
            <a:schemeClr val="accent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800" kern="1200">
          <a:solidFill>
            <a:schemeClr val="accent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accent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accent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chart" Target="../charts/char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D4A7383-5601-4295-BD80-D841EBB189CB}"/>
              </a:ext>
            </a:extLst>
          </p:cNvPr>
          <p:cNvSpPr>
            <a:spLocks noGrp="1"/>
          </p:cNvSpPr>
          <p:nvPr>
            <p:ph type="ctrTitle"/>
          </p:nvPr>
        </p:nvSpPr>
        <p:spPr>
          <a:xfrm>
            <a:off x="685798" y="1171581"/>
            <a:ext cx="10483771" cy="2576507"/>
          </a:xfrm>
        </p:spPr>
        <p:txBody>
          <a:bodyPr/>
          <a:lstStyle/>
          <a:p>
            <a:r>
              <a:rPr lang="en-AU" dirty="0"/>
              <a:t>PBSC Update</a:t>
            </a:r>
            <a:br>
              <a:rPr lang="en-AU" dirty="0"/>
            </a:br>
            <a:r>
              <a:rPr lang="en-AU" sz="4000" dirty="0"/>
              <a:t>Powercor REFCL Program</a:t>
            </a:r>
          </a:p>
        </p:txBody>
      </p:sp>
      <p:sp>
        <p:nvSpPr>
          <p:cNvPr id="6" name="Date Placeholder 5">
            <a:extLst>
              <a:ext uri="{FF2B5EF4-FFF2-40B4-BE49-F238E27FC236}">
                <a16:creationId xmlns="" xmlns:a16="http://schemas.microsoft.com/office/drawing/2014/main" id="{7B21DEEC-7A9C-4863-A394-ED82A70B92B9}"/>
              </a:ext>
            </a:extLst>
          </p:cNvPr>
          <p:cNvSpPr>
            <a:spLocks noGrp="1"/>
          </p:cNvSpPr>
          <p:nvPr>
            <p:ph type="dt" sz="half" idx="10"/>
          </p:nvPr>
        </p:nvSpPr>
        <p:spPr>
          <a:xfrm>
            <a:off x="685799" y="4336522"/>
            <a:ext cx="4864815" cy="342306"/>
          </a:xfrm>
        </p:spPr>
        <p:txBody>
          <a:bodyPr/>
          <a:lstStyle/>
          <a:p>
            <a:r>
              <a:rPr lang="en-US" dirty="0" smtClean="0"/>
              <a:t>December </a:t>
            </a:r>
            <a:r>
              <a:rPr lang="en-US" dirty="0"/>
              <a:t>2019</a:t>
            </a:r>
          </a:p>
          <a:p>
            <a:r>
              <a:rPr lang="en-US" dirty="0" smtClean="0"/>
              <a:t>Steven Neave</a:t>
            </a:r>
            <a:endParaRPr lang="en-US" dirty="0"/>
          </a:p>
          <a:p>
            <a:r>
              <a:rPr lang="en-US" dirty="0" smtClean="0"/>
              <a:t>General Manager Electricity Networks</a:t>
            </a:r>
            <a:endParaRPr lang="en-GB" dirty="0"/>
          </a:p>
        </p:txBody>
      </p:sp>
    </p:spTree>
    <p:extLst>
      <p:ext uri="{BB962C8B-B14F-4D97-AF65-F5344CB8AC3E}">
        <p14:creationId xmlns:p14="http://schemas.microsoft.com/office/powerpoint/2010/main" val="2449131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 xmlns:a16="http://schemas.microsoft.com/office/drawing/2014/main" id="{02C616E4-4D7B-4446-BCC8-C8366EF37C6B}"/>
              </a:ext>
            </a:extLst>
          </p:cNvPr>
          <p:cNvSpPr>
            <a:spLocks noGrp="1"/>
          </p:cNvSpPr>
          <p:nvPr>
            <p:ph type="dt" sz="half" idx="10"/>
          </p:nvPr>
        </p:nvSpPr>
        <p:spPr/>
        <p:txBody>
          <a:bodyPr/>
          <a:lstStyle/>
          <a:p>
            <a:r>
              <a:rPr lang="en-US" dirty="0" smtClean="0"/>
              <a:t>10.12.19</a:t>
            </a:r>
            <a:endParaRPr lang="en-GB" dirty="0"/>
          </a:p>
        </p:txBody>
      </p:sp>
      <p:sp>
        <p:nvSpPr>
          <p:cNvPr id="7" name="Footer Placeholder 6">
            <a:extLst>
              <a:ext uri="{FF2B5EF4-FFF2-40B4-BE49-F238E27FC236}">
                <a16:creationId xmlns="" xmlns:a16="http://schemas.microsoft.com/office/drawing/2014/main" id="{B37BE3B2-DC73-4CAE-BCCB-F785886DFF45}"/>
              </a:ext>
            </a:extLst>
          </p:cNvPr>
          <p:cNvSpPr>
            <a:spLocks noGrp="1"/>
          </p:cNvSpPr>
          <p:nvPr>
            <p:ph type="ftr" sz="quarter" idx="11"/>
          </p:nvPr>
        </p:nvSpPr>
        <p:spPr/>
        <p:txBody>
          <a:bodyPr/>
          <a:lstStyle/>
          <a:p>
            <a:r>
              <a:rPr lang="en-AU" dirty="0"/>
              <a:t>Powercor REFCL program update</a:t>
            </a:r>
            <a:endParaRPr lang="en-GB" dirty="0"/>
          </a:p>
        </p:txBody>
      </p:sp>
      <p:sp>
        <p:nvSpPr>
          <p:cNvPr id="4" name="Slide Number Placeholder 3">
            <a:extLst>
              <a:ext uri="{FF2B5EF4-FFF2-40B4-BE49-F238E27FC236}">
                <a16:creationId xmlns="" xmlns:a16="http://schemas.microsoft.com/office/drawing/2014/main" id="{77ACAE15-5A89-4B35-BA37-5097B244E217}"/>
              </a:ext>
            </a:extLst>
          </p:cNvPr>
          <p:cNvSpPr>
            <a:spLocks noGrp="1"/>
          </p:cNvSpPr>
          <p:nvPr>
            <p:ph type="sldNum" sz="quarter" idx="12"/>
          </p:nvPr>
        </p:nvSpPr>
        <p:spPr/>
        <p:txBody>
          <a:bodyPr/>
          <a:lstStyle/>
          <a:p>
            <a:fld id="{2DF68DF2-6E18-41F6-AFE0-AA4564C85ECC}" type="slidenum">
              <a:rPr lang="en-GB" smtClean="0"/>
              <a:pPr/>
              <a:t>2</a:t>
            </a:fld>
            <a:endParaRPr lang="en-GB" dirty="0"/>
          </a:p>
        </p:txBody>
      </p:sp>
      <p:sp>
        <p:nvSpPr>
          <p:cNvPr id="6" name="Content Placeholder 5">
            <a:extLst>
              <a:ext uri="{FF2B5EF4-FFF2-40B4-BE49-F238E27FC236}">
                <a16:creationId xmlns="" xmlns:a16="http://schemas.microsoft.com/office/drawing/2014/main" id="{ECE279E9-9DEB-4D6F-A226-FEAB0704007C}"/>
              </a:ext>
            </a:extLst>
          </p:cNvPr>
          <p:cNvSpPr>
            <a:spLocks noGrp="1"/>
          </p:cNvSpPr>
          <p:nvPr>
            <p:ph type="body" sz="quarter" idx="13"/>
          </p:nvPr>
        </p:nvSpPr>
        <p:spPr>
          <a:xfrm>
            <a:off x="4557553" y="2362548"/>
            <a:ext cx="3707557" cy="3579812"/>
          </a:xfrm>
        </p:spPr>
        <p:txBody>
          <a:bodyPr/>
          <a:lstStyle/>
          <a:p>
            <a:pPr marL="342900" lvl="0" indent="-342900">
              <a:buFont typeface="+mj-lt"/>
              <a:buAutoNum type="arabicPeriod"/>
              <a:defRPr/>
            </a:pPr>
            <a:r>
              <a:rPr lang="en-US" sz="1600" dirty="0"/>
              <a:t>REFCL Timetable</a:t>
            </a:r>
          </a:p>
          <a:p>
            <a:pPr marL="342900" indent="-342900">
              <a:buFont typeface="+mj-lt"/>
              <a:buAutoNum type="arabicPeriod"/>
              <a:defRPr/>
            </a:pPr>
            <a:r>
              <a:rPr lang="en-AU" sz="1600" dirty="0"/>
              <a:t>REFCL T2 Deployment</a:t>
            </a:r>
          </a:p>
          <a:p>
            <a:pPr marL="342900" lvl="0" indent="-342900">
              <a:buFont typeface="+mj-lt"/>
              <a:buAutoNum type="arabicPeriod"/>
              <a:defRPr/>
            </a:pPr>
            <a:r>
              <a:rPr lang="en-AU" sz="1600" dirty="0"/>
              <a:t>REFCL Performance update</a:t>
            </a:r>
          </a:p>
          <a:p>
            <a:pPr marL="342900" lvl="0" indent="-342900">
              <a:buFont typeface="+mj-lt"/>
              <a:buAutoNum type="arabicPeriod"/>
              <a:defRPr/>
            </a:pPr>
            <a:r>
              <a:rPr lang="en-AU" sz="1600" dirty="0"/>
              <a:t>REFCL General update</a:t>
            </a:r>
          </a:p>
          <a:p>
            <a:pPr marL="342900" indent="-342900">
              <a:buFont typeface="+mj-lt"/>
              <a:buAutoNum type="arabicPeriod"/>
              <a:defRPr/>
            </a:pPr>
            <a:r>
              <a:rPr lang="en-US" sz="1600" dirty="0"/>
              <a:t>SWER ACR Deployment status</a:t>
            </a:r>
          </a:p>
          <a:p>
            <a:pPr marL="342900" lvl="0" indent="-342900">
              <a:buFont typeface="+mj-lt"/>
              <a:buAutoNum type="arabicPeriod"/>
              <a:defRPr/>
            </a:pPr>
            <a:r>
              <a:rPr lang="en-AU" sz="1600" dirty="0"/>
              <a:t>Powerline Replacement Fund</a:t>
            </a:r>
          </a:p>
          <a:p>
            <a:pPr marL="0" lvl="0" indent="0">
              <a:defRPr/>
            </a:pPr>
            <a:endParaRPr lang="en-AU" dirty="0"/>
          </a:p>
          <a:p>
            <a:pPr marL="285750" lvl="0" indent="-285750">
              <a:buFont typeface="Arial" panose="020B0604020202020204" pitchFamily="34" charset="0"/>
              <a:buChar char="•"/>
              <a:defRPr/>
            </a:pPr>
            <a:endParaRPr lang="en-US" dirty="0"/>
          </a:p>
          <a:p>
            <a:pPr marL="285750" lvl="0" indent="-285750">
              <a:buFont typeface="Arial" panose="020B0604020202020204" pitchFamily="34" charset="0"/>
              <a:buChar char="•"/>
              <a:defRPr/>
            </a:pPr>
            <a:endParaRPr lang="en-US" dirty="0"/>
          </a:p>
          <a:p>
            <a:pPr marL="285750" lvl="0" indent="-285750">
              <a:buFont typeface="Arial" panose="020B0604020202020204" pitchFamily="34" charset="0"/>
              <a:buChar char="•"/>
              <a:defRPr/>
            </a:pPr>
            <a:endParaRPr lang="en-US" dirty="0"/>
          </a:p>
        </p:txBody>
      </p:sp>
      <p:sp>
        <p:nvSpPr>
          <p:cNvPr id="2" name="Title 1">
            <a:extLst>
              <a:ext uri="{FF2B5EF4-FFF2-40B4-BE49-F238E27FC236}">
                <a16:creationId xmlns="" xmlns:a16="http://schemas.microsoft.com/office/drawing/2014/main" id="{EE247104-C3E8-449A-A30F-71844AC54CA9}"/>
              </a:ext>
            </a:extLst>
          </p:cNvPr>
          <p:cNvSpPr>
            <a:spLocks noGrp="1"/>
          </p:cNvSpPr>
          <p:nvPr>
            <p:ph type="title" idx="4294967295"/>
          </p:nvPr>
        </p:nvSpPr>
        <p:spPr>
          <a:xfrm>
            <a:off x="0" y="563563"/>
            <a:ext cx="8172450" cy="568325"/>
          </a:xfrm>
        </p:spPr>
        <p:txBody>
          <a:bodyPr/>
          <a:lstStyle/>
          <a:p>
            <a:r>
              <a:rPr lang="en-AU" dirty="0"/>
              <a:t>Contents</a:t>
            </a:r>
          </a:p>
        </p:txBody>
      </p:sp>
      <p:sp>
        <p:nvSpPr>
          <p:cNvPr id="10" name="Footer Placeholder 6">
            <a:extLst>
              <a:ext uri="{FF2B5EF4-FFF2-40B4-BE49-F238E27FC236}">
                <a16:creationId xmlns="" xmlns:a16="http://schemas.microsoft.com/office/drawing/2014/main" id="{B37BE3B2-DC73-4CAE-BCCB-F785886DFF45}"/>
              </a:ext>
            </a:extLst>
          </p:cNvPr>
          <p:cNvSpPr txBox="1">
            <a:spLocks/>
          </p:cNvSpPr>
          <p:nvPr/>
        </p:nvSpPr>
        <p:spPr>
          <a:xfrm>
            <a:off x="5583915" y="5835490"/>
            <a:ext cx="3193815" cy="241724"/>
          </a:xfrm>
          <a:prstGeom prst="rect">
            <a:avLst/>
          </a:prstGeom>
        </p:spPr>
        <p:txBody>
          <a:bodyPr vert="horz" lIns="91440" tIns="45720" rIns="91440" bIns="45720" rtlCol="0" anchor="ctr"/>
          <a:lstStyle>
            <a:defPPr>
              <a:defRPr lang="en-US"/>
            </a:defPPr>
            <a:lvl1pPr marL="0" algn="l" defTabSz="914400" rtl="0" eaLnBrk="1" latinLnBrk="0" hangingPunct="1">
              <a:defRPr sz="700" b="1" kern="1200" baseline="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AU" sz="800" dirty="0"/>
              <a:t>Gnotuk Tie 3ph Balancing Unit – CDN003</a:t>
            </a:r>
            <a:endParaRPr lang="en-GB" sz="800" dirty="0"/>
          </a:p>
        </p:txBody>
      </p:sp>
      <p:pic>
        <p:nvPicPr>
          <p:cNvPr id="5" name="Picture 2" descr="C:\Users\twaters\AppData\Local\Microsoft\Windows\Temporary Internet Files\Content.Outlook\LQ894K4V\IMG_067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77730" y="2401686"/>
            <a:ext cx="3169919" cy="2377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0331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REFCL Timetable</a:t>
            </a:r>
          </a:p>
        </p:txBody>
      </p:sp>
      <p:sp>
        <p:nvSpPr>
          <p:cNvPr id="3" name="Date Placeholder 2"/>
          <p:cNvSpPr>
            <a:spLocks noGrp="1"/>
          </p:cNvSpPr>
          <p:nvPr>
            <p:ph type="dt" sz="half" idx="10"/>
          </p:nvPr>
        </p:nvSpPr>
        <p:spPr/>
        <p:txBody>
          <a:bodyPr/>
          <a:lstStyle/>
          <a:p>
            <a:pPr algn="r"/>
            <a:r>
              <a:rPr lang="en-US" dirty="0" smtClean="0"/>
              <a:t>10.12.19</a:t>
            </a:r>
            <a:endParaRPr lang="en-GB" dirty="0"/>
          </a:p>
        </p:txBody>
      </p:sp>
      <p:sp>
        <p:nvSpPr>
          <p:cNvPr id="4" name="Footer Placeholder 3"/>
          <p:cNvSpPr>
            <a:spLocks noGrp="1"/>
          </p:cNvSpPr>
          <p:nvPr>
            <p:ph type="ftr" sz="quarter" idx="11"/>
          </p:nvPr>
        </p:nvSpPr>
        <p:spPr/>
        <p:txBody>
          <a:bodyPr/>
          <a:lstStyle/>
          <a:p>
            <a:r>
              <a:rPr lang="en-AU" dirty="0"/>
              <a:t>Powercor REFCL program update</a:t>
            </a:r>
            <a:endParaRPr lang="en-GB" dirty="0"/>
          </a:p>
        </p:txBody>
      </p:sp>
      <p:sp>
        <p:nvSpPr>
          <p:cNvPr id="5" name="Slide Number Placeholder 4"/>
          <p:cNvSpPr>
            <a:spLocks noGrp="1"/>
          </p:cNvSpPr>
          <p:nvPr>
            <p:ph type="sldNum" sz="quarter" idx="12"/>
          </p:nvPr>
        </p:nvSpPr>
        <p:spPr/>
        <p:txBody>
          <a:bodyPr/>
          <a:lstStyle/>
          <a:p>
            <a:fld id="{2DF68DF2-6E18-41F6-AFE0-AA4564C85ECC}" type="slidenum">
              <a:rPr lang="en-GB" smtClean="0"/>
              <a:pPr/>
              <a:t>3</a:t>
            </a:fld>
            <a:endParaRPr lang="en-GB"/>
          </a:p>
        </p:txBody>
      </p:sp>
      <p:sp>
        <p:nvSpPr>
          <p:cNvPr id="55" name="Rectangle 54"/>
          <p:cNvSpPr/>
          <p:nvPr/>
        </p:nvSpPr>
        <p:spPr>
          <a:xfrm>
            <a:off x="1849211" y="3139107"/>
            <a:ext cx="2016075" cy="290214"/>
          </a:xfrm>
          <a:prstGeom prst="rect">
            <a:avLst/>
          </a:prstGeom>
          <a:solidFill>
            <a:srgbClr val="00B050"/>
          </a:solidFill>
          <a:ln>
            <a:solidFill>
              <a:srgbClr val="253D8C"/>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Woodend - 4</a:t>
            </a:r>
          </a:p>
        </p:txBody>
      </p:sp>
      <p:sp>
        <p:nvSpPr>
          <p:cNvPr id="57" name="Rectangle 56"/>
          <p:cNvSpPr/>
          <p:nvPr/>
        </p:nvSpPr>
        <p:spPr>
          <a:xfrm>
            <a:off x="1848245" y="2790398"/>
            <a:ext cx="2019082" cy="290214"/>
          </a:xfrm>
          <a:prstGeom prst="rect">
            <a:avLst/>
          </a:prstGeom>
          <a:solidFill>
            <a:srgbClr val="00B050"/>
          </a:solidFill>
          <a:ln>
            <a:solidFill>
              <a:srgbClr val="253D8C"/>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Gisborne - 3</a:t>
            </a:r>
          </a:p>
        </p:txBody>
      </p:sp>
      <p:sp>
        <p:nvSpPr>
          <p:cNvPr id="59" name="Rectangle 58"/>
          <p:cNvSpPr/>
          <p:nvPr/>
        </p:nvSpPr>
        <p:spPr>
          <a:xfrm>
            <a:off x="1848245" y="3479437"/>
            <a:ext cx="2019082" cy="281709"/>
          </a:xfrm>
          <a:prstGeom prst="rect">
            <a:avLst/>
          </a:prstGeom>
          <a:solidFill>
            <a:srgbClr val="00B050"/>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Eaglehawk- 5</a:t>
            </a:r>
          </a:p>
        </p:txBody>
      </p:sp>
      <p:sp>
        <p:nvSpPr>
          <p:cNvPr id="60" name="Rectangle 59"/>
          <p:cNvSpPr/>
          <p:nvPr/>
        </p:nvSpPr>
        <p:spPr>
          <a:xfrm>
            <a:off x="1847170" y="4822973"/>
            <a:ext cx="2018116" cy="283526"/>
          </a:xfrm>
          <a:prstGeom prst="rect">
            <a:avLst/>
          </a:prstGeom>
          <a:solidFill>
            <a:srgbClr val="00B050"/>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Camperdown- 4</a:t>
            </a:r>
          </a:p>
        </p:txBody>
      </p:sp>
      <p:sp>
        <p:nvSpPr>
          <p:cNvPr id="61" name="Rectangle 60"/>
          <p:cNvSpPr/>
          <p:nvPr/>
        </p:nvSpPr>
        <p:spPr>
          <a:xfrm>
            <a:off x="1849210" y="4160826"/>
            <a:ext cx="2018117" cy="265159"/>
          </a:xfrm>
          <a:prstGeom prst="rect">
            <a:avLst/>
          </a:prstGeom>
          <a:solidFill>
            <a:srgbClr val="00B050"/>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Maryborough- 5</a:t>
            </a:r>
          </a:p>
        </p:txBody>
      </p:sp>
      <p:sp>
        <p:nvSpPr>
          <p:cNvPr id="62" name="Rectangle 61"/>
          <p:cNvSpPr/>
          <p:nvPr/>
        </p:nvSpPr>
        <p:spPr>
          <a:xfrm>
            <a:off x="1849211" y="4482716"/>
            <a:ext cx="2018116" cy="283526"/>
          </a:xfrm>
          <a:prstGeom prst="rect">
            <a:avLst/>
          </a:prstGeom>
          <a:solidFill>
            <a:srgbClr val="00B050"/>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Winchelsea - 5</a:t>
            </a:r>
          </a:p>
        </p:txBody>
      </p:sp>
      <p:sp>
        <p:nvSpPr>
          <p:cNvPr id="63" name="Rectangle 62"/>
          <p:cNvSpPr/>
          <p:nvPr/>
        </p:nvSpPr>
        <p:spPr>
          <a:xfrm>
            <a:off x="1849210" y="3817878"/>
            <a:ext cx="2018117" cy="286216"/>
          </a:xfrm>
          <a:prstGeom prst="rect">
            <a:avLst/>
          </a:prstGeom>
          <a:solidFill>
            <a:srgbClr val="00B050"/>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Castlemaine - 4</a:t>
            </a:r>
          </a:p>
        </p:txBody>
      </p:sp>
      <mc:AlternateContent xmlns:mc="http://schemas.openxmlformats.org/markup-compatibility/2006" xmlns:a14="http://schemas.microsoft.com/office/drawing/2010/main">
        <mc:Choice Requires="a14">
          <p:sp>
            <p:nvSpPr>
              <p:cNvPr id="64" name="Rectangle 63"/>
              <p:cNvSpPr/>
              <p:nvPr/>
            </p:nvSpPr>
            <p:spPr>
              <a:xfrm>
                <a:off x="4553703" y="5279707"/>
                <a:ext cx="1824261" cy="655462"/>
              </a:xfrm>
              <a:prstGeom prst="rect">
                <a:avLst/>
              </a:prstGeom>
            </p:spPr>
            <p:txBody>
              <a:bodyPr wrap="none" lIns="113444" tIns="56723" rIns="113444" bIns="56723">
                <a:spAutoFit/>
              </a:bodyPr>
              <a:lstStyle/>
              <a:p>
                <a:pPr algn="ctr" defTabSz="1134440"/>
                <a:r>
                  <a:rPr lang="en-AU" sz="1200" b="1" dirty="0">
                    <a:solidFill>
                      <a:srgbClr val="F9932F"/>
                    </a:solidFill>
                    <a:latin typeface="Century Gothic" charset="0"/>
                    <a:ea typeface="Century Gothic" charset="0"/>
                    <a:cs typeface="Century Gothic" charset="0"/>
                  </a:rPr>
                  <a:t>30 April 2021</a:t>
                </a:r>
              </a:p>
              <a:p>
                <a:pPr algn="ctr" defTabSz="1134440"/>
                <a:r>
                  <a:rPr lang="en-AU" sz="1100" dirty="0" smtClean="0">
                    <a:solidFill>
                      <a:prstClr val="black"/>
                    </a:solidFill>
                    <a:latin typeface="Century Gothic" charset="0"/>
                    <a:ea typeface="Century Gothic" charset="0"/>
                    <a:cs typeface="Century Gothic" charset="0"/>
                  </a:rPr>
                  <a:t>25 </a:t>
                </a:r>
                <a:r>
                  <a:rPr lang="en-AU" sz="1100" dirty="0">
                    <a:solidFill>
                      <a:prstClr val="black"/>
                    </a:solidFill>
                    <a:latin typeface="Century Gothic" charset="0"/>
                    <a:ea typeface="Century Gothic" charset="0"/>
                    <a:cs typeface="Century Gothic" charset="0"/>
                  </a:rPr>
                  <a:t>points</a:t>
                </a:r>
              </a:p>
              <a:p>
                <a:pPr algn="ctr" defTabSz="1134440"/>
                <a:r>
                  <a:rPr lang="en-AU" sz="1100" dirty="0">
                    <a:solidFill>
                      <a:prstClr val="black"/>
                    </a:solidFill>
                    <a:latin typeface="Century Gothic" charset="0"/>
                    <a:ea typeface="Century Gothic" charset="0"/>
                    <a:cs typeface="Century Gothic" charset="0"/>
                  </a:rPr>
                  <a:t>(</a:t>
                </a:r>
                <a14:m>
                  <m:oMath xmlns:m="http://schemas.openxmlformats.org/officeDocument/2006/math">
                    <m:r>
                      <m:rPr>
                        <m:nor/>
                      </m:rPr>
                      <a:rPr lang="en-AU" sz="1100" dirty="0">
                        <a:solidFill>
                          <a:prstClr val="black"/>
                        </a:solidFill>
                        <a:latin typeface="Century Gothic" charset="0"/>
                        <a:ea typeface="Century Gothic" charset="0"/>
                        <a:cs typeface="Century Gothic" charset="0"/>
                      </a:rPr>
                      <m:t>Regs</m:t>
                    </m:r>
                    <m:r>
                      <a:rPr lang="en-AU" sz="1100">
                        <a:solidFill>
                          <a:prstClr val="black"/>
                        </a:solidFill>
                        <a:latin typeface="Cambria Math"/>
                        <a:ea typeface="Century Gothic" charset="0"/>
                        <a:cs typeface="Century Gothic" charset="0"/>
                      </a:rPr>
                      <m:t>: </m:t>
                    </m:r>
                    <m:r>
                      <a:rPr lang="en-AU" sz="1100" i="1">
                        <a:solidFill>
                          <a:prstClr val="black"/>
                        </a:solidFill>
                        <a:latin typeface="Cambria Math"/>
                        <a:ea typeface="Century Gothic" charset="0"/>
                        <a:cs typeface="Century Gothic" charset="0"/>
                      </a:rPr>
                      <m:t>𝑠𝑢𝑚</m:t>
                    </m:r>
                  </m:oMath>
                </a14:m>
                <a:r>
                  <a:rPr lang="en-AU" sz="1100" dirty="0">
                    <a:solidFill>
                      <a:prstClr val="black"/>
                    </a:solidFill>
                    <a:latin typeface="Century Gothic" charset="0"/>
                    <a:ea typeface="Century Gothic" charset="0"/>
                    <a:cs typeface="Century Gothic" charset="0"/>
                  </a:rPr>
                  <a:t> to 55 points)</a:t>
                </a:r>
                <a:endParaRPr lang="en-AU" sz="1200" dirty="0">
                  <a:solidFill>
                    <a:prstClr val="black"/>
                  </a:solidFill>
                  <a:latin typeface="Century Gothic" charset="0"/>
                  <a:ea typeface="Century Gothic" charset="0"/>
                  <a:cs typeface="Century Gothic" charset="0"/>
                </a:endParaRPr>
              </a:p>
            </p:txBody>
          </p:sp>
        </mc:Choice>
        <mc:Fallback xmlns="">
          <p:sp>
            <p:nvSpPr>
              <p:cNvPr id="64" name="Rectangle 63"/>
              <p:cNvSpPr>
                <a:spLocks noRot="1" noChangeAspect="1" noMove="1" noResize="1" noEditPoints="1" noAdjustHandles="1" noChangeArrowheads="1" noChangeShapeType="1" noTextEdit="1"/>
              </p:cNvSpPr>
              <p:nvPr/>
            </p:nvSpPr>
            <p:spPr>
              <a:xfrm>
                <a:off x="4553703" y="5279707"/>
                <a:ext cx="1824261" cy="655462"/>
              </a:xfrm>
              <a:prstGeom prst="rect">
                <a:avLst/>
              </a:prstGeom>
              <a:blipFill rotWithShape="1">
                <a:blip r:embed="rId2"/>
                <a:stretch>
                  <a:fillRect b="-926"/>
                </a:stretch>
              </a:blipFill>
            </p:spPr>
            <p:txBody>
              <a:bodyPr/>
              <a:lstStyle/>
              <a:p>
                <a:r>
                  <a:rPr lang="en-AU">
                    <a:noFill/>
                  </a:rPr>
                  <a:t> </a:t>
                </a:r>
              </a:p>
            </p:txBody>
          </p:sp>
        </mc:Fallback>
      </mc:AlternateContent>
      <p:sp>
        <p:nvSpPr>
          <p:cNvPr id="65" name="Rectangle 64"/>
          <p:cNvSpPr/>
          <p:nvPr/>
        </p:nvSpPr>
        <p:spPr>
          <a:xfrm>
            <a:off x="7095836" y="5279710"/>
            <a:ext cx="1423341" cy="468497"/>
          </a:xfrm>
          <a:prstGeom prst="rect">
            <a:avLst/>
          </a:prstGeom>
        </p:spPr>
        <p:txBody>
          <a:bodyPr wrap="none" lIns="113444" tIns="56723" rIns="113444" bIns="56723">
            <a:spAutoFit/>
          </a:bodyPr>
          <a:lstStyle/>
          <a:p>
            <a:pPr algn="ctr" defTabSz="1134440"/>
            <a:r>
              <a:rPr lang="en-AU" sz="1200" b="1" dirty="0">
                <a:solidFill>
                  <a:srgbClr val="F9932F"/>
                </a:solidFill>
                <a:latin typeface="Century Gothic" charset="0"/>
                <a:ea typeface="Century Gothic" charset="0"/>
                <a:cs typeface="Century Gothic" charset="0"/>
              </a:rPr>
              <a:t>30 April 2023</a:t>
            </a:r>
          </a:p>
          <a:p>
            <a:pPr algn="ctr" defTabSz="1134440"/>
            <a:r>
              <a:rPr lang="en-AU" sz="1100" dirty="0">
                <a:solidFill>
                  <a:prstClr val="black"/>
                </a:solidFill>
                <a:latin typeface="Century Gothic" charset="0"/>
                <a:ea typeface="Century Gothic" charset="0"/>
                <a:cs typeface="Century Gothic" charset="0"/>
              </a:rPr>
              <a:t>Balance of points</a:t>
            </a:r>
            <a:endParaRPr lang="en-AU" dirty="0">
              <a:solidFill>
                <a:prstClr val="black"/>
              </a:solidFill>
              <a:latin typeface="Century Gothic" charset="0"/>
              <a:ea typeface="Century Gothic" charset="0"/>
              <a:cs typeface="Century Gothic" charset="0"/>
            </a:endParaRPr>
          </a:p>
        </p:txBody>
      </p:sp>
      <mc:AlternateContent xmlns:mc="http://schemas.openxmlformats.org/markup-compatibility/2006" xmlns:a14="http://schemas.microsoft.com/office/drawing/2010/main">
        <mc:Choice Requires="a14">
          <p:sp>
            <p:nvSpPr>
              <p:cNvPr id="66" name="Rectangle 65"/>
              <p:cNvSpPr/>
              <p:nvPr/>
            </p:nvSpPr>
            <p:spPr>
              <a:xfrm>
                <a:off x="1997370" y="5279707"/>
                <a:ext cx="1849521" cy="655462"/>
              </a:xfrm>
              <a:prstGeom prst="rect">
                <a:avLst/>
              </a:prstGeom>
            </p:spPr>
            <p:txBody>
              <a:bodyPr wrap="none" lIns="113444" tIns="56723" rIns="113444" bIns="56723">
                <a:spAutoFit/>
              </a:bodyPr>
              <a:lstStyle/>
              <a:p>
                <a:pPr algn="ctr" defTabSz="1134440"/>
                <a:r>
                  <a:rPr lang="en-AU" sz="1200" b="1" dirty="0">
                    <a:solidFill>
                      <a:srgbClr val="F9932F"/>
                    </a:solidFill>
                    <a:latin typeface="Century Gothic" charset="0"/>
                    <a:ea typeface="Century Gothic" charset="0"/>
                    <a:cs typeface="Century Gothic" charset="0"/>
                  </a:rPr>
                  <a:t>30 April 2019</a:t>
                </a:r>
              </a:p>
              <a:p>
                <a:pPr algn="ctr" defTabSz="1134440"/>
                <a:r>
                  <a:rPr lang="en-AU" sz="1100" dirty="0" smtClean="0">
                    <a:solidFill>
                      <a:prstClr val="black"/>
                    </a:solidFill>
                    <a:latin typeface="Century Gothic" charset="0"/>
                    <a:ea typeface="Century Gothic" charset="0"/>
                    <a:cs typeface="Century Gothic" charset="0"/>
                  </a:rPr>
                  <a:t>30 </a:t>
                </a:r>
                <a:r>
                  <a:rPr lang="en-AU" sz="1100" dirty="0">
                    <a:solidFill>
                      <a:prstClr val="black"/>
                    </a:solidFill>
                    <a:latin typeface="Century Gothic" charset="0"/>
                    <a:ea typeface="Century Gothic" charset="0"/>
                    <a:cs typeface="Century Gothic" charset="0"/>
                  </a:rPr>
                  <a:t>points</a:t>
                </a:r>
              </a:p>
              <a:p>
                <a:pPr algn="ctr" defTabSz="1134440"/>
                <a:r>
                  <a:rPr lang="en-AU" sz="1100" dirty="0">
                    <a:solidFill>
                      <a:prstClr val="black"/>
                    </a:solidFill>
                    <a:latin typeface="Century Gothic" charset="0"/>
                    <a:ea typeface="Century Gothic" charset="0"/>
                    <a:cs typeface="Century Gothic" charset="0"/>
                  </a:rPr>
                  <a:t>( Regs: </a:t>
                </a:r>
                <a14:m>
                  <m:oMath xmlns:m="http://schemas.openxmlformats.org/officeDocument/2006/math">
                    <m:r>
                      <a:rPr lang="en-AU" sz="1100" i="1">
                        <a:solidFill>
                          <a:prstClr val="black"/>
                        </a:solidFill>
                        <a:latin typeface="Cambria Math"/>
                        <a:ea typeface="Century Gothic" charset="0"/>
                        <a:cs typeface="Century Gothic" charset="0"/>
                      </a:rPr>
                      <m:t>𝑠𝑢𝑚</m:t>
                    </m:r>
                  </m:oMath>
                </a14:m>
                <a:r>
                  <a:rPr lang="en-AU" sz="1100" dirty="0">
                    <a:solidFill>
                      <a:prstClr val="black"/>
                    </a:solidFill>
                    <a:latin typeface="Century Gothic" charset="0"/>
                    <a:ea typeface="Century Gothic" charset="0"/>
                    <a:cs typeface="Century Gothic" charset="0"/>
                  </a:rPr>
                  <a:t> to 30 points)</a:t>
                </a:r>
                <a:endParaRPr lang="en-AU" sz="1300" dirty="0">
                  <a:solidFill>
                    <a:prstClr val="black"/>
                  </a:solidFill>
                  <a:latin typeface="Century Gothic" charset="0"/>
                  <a:ea typeface="Century Gothic" charset="0"/>
                  <a:cs typeface="Century Gothic" charset="0"/>
                </a:endParaRPr>
              </a:p>
            </p:txBody>
          </p:sp>
        </mc:Choice>
        <mc:Fallback xmlns="">
          <p:sp>
            <p:nvSpPr>
              <p:cNvPr id="66" name="Rectangle 65"/>
              <p:cNvSpPr>
                <a:spLocks noRot="1" noChangeAspect="1" noMove="1" noResize="1" noEditPoints="1" noAdjustHandles="1" noChangeArrowheads="1" noChangeShapeType="1" noTextEdit="1"/>
              </p:cNvSpPr>
              <p:nvPr/>
            </p:nvSpPr>
            <p:spPr>
              <a:xfrm>
                <a:off x="1997370" y="5279707"/>
                <a:ext cx="1849521" cy="655462"/>
              </a:xfrm>
              <a:prstGeom prst="rect">
                <a:avLst/>
              </a:prstGeom>
              <a:blipFill rotWithShape="1">
                <a:blip r:embed="rId3"/>
                <a:stretch>
                  <a:fillRect b="-926"/>
                </a:stretch>
              </a:blipFill>
            </p:spPr>
            <p:txBody>
              <a:bodyPr/>
              <a:lstStyle/>
              <a:p>
                <a:r>
                  <a:rPr lang="en-AU">
                    <a:noFill/>
                  </a:rPr>
                  <a:t> </a:t>
                </a:r>
              </a:p>
            </p:txBody>
          </p:sp>
        </mc:Fallback>
      </mc:AlternateContent>
      <p:cxnSp>
        <p:nvCxnSpPr>
          <p:cNvPr id="67" name="Straight Arrow Connector 66"/>
          <p:cNvCxnSpPr/>
          <p:nvPr/>
        </p:nvCxnSpPr>
        <p:spPr>
          <a:xfrm flipV="1">
            <a:off x="1390412" y="1483811"/>
            <a:ext cx="0" cy="3739960"/>
          </a:xfrm>
          <a:prstGeom prst="straightConnector1">
            <a:avLst/>
          </a:prstGeom>
          <a:ln w="19050">
            <a:solidFill>
              <a:srgbClr val="E75200"/>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1388385" y="5223771"/>
            <a:ext cx="8481579" cy="0"/>
          </a:xfrm>
          <a:prstGeom prst="straightConnector1">
            <a:avLst/>
          </a:prstGeom>
          <a:ln w="19050">
            <a:solidFill>
              <a:srgbClr val="E75200"/>
            </a:solidFill>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9139882" y="5272036"/>
            <a:ext cx="1614098" cy="345386"/>
          </a:xfrm>
          <a:prstGeom prst="rect">
            <a:avLst/>
          </a:prstGeom>
          <a:noFill/>
        </p:spPr>
        <p:txBody>
          <a:bodyPr wrap="none" lIns="113444" tIns="56723" rIns="113444" bIns="56723" rtlCol="0">
            <a:spAutoFit/>
          </a:bodyPr>
          <a:lstStyle/>
          <a:p>
            <a:pPr defTabSz="1134440"/>
            <a:r>
              <a:rPr lang="en-AU" sz="1500" dirty="0">
                <a:solidFill>
                  <a:srgbClr val="F9932F"/>
                </a:solidFill>
                <a:latin typeface="Century Gothic" charset="0"/>
                <a:ea typeface="Century Gothic" charset="0"/>
                <a:cs typeface="Century Gothic" charset="0"/>
              </a:rPr>
              <a:t>In-service date</a:t>
            </a:r>
          </a:p>
        </p:txBody>
      </p:sp>
      <p:sp>
        <p:nvSpPr>
          <p:cNvPr id="70" name="TextBox 69"/>
          <p:cNvSpPr txBox="1"/>
          <p:nvPr/>
        </p:nvSpPr>
        <p:spPr>
          <a:xfrm rot="16200000">
            <a:off x="-1168142" y="3275702"/>
            <a:ext cx="3672411" cy="345386"/>
          </a:xfrm>
          <a:prstGeom prst="rect">
            <a:avLst/>
          </a:prstGeom>
          <a:noFill/>
        </p:spPr>
        <p:txBody>
          <a:bodyPr wrap="square" lIns="113444" tIns="56723" rIns="113444" bIns="56723" rtlCol="0">
            <a:spAutoFit/>
          </a:bodyPr>
          <a:lstStyle/>
          <a:p>
            <a:pPr algn="ctr" defTabSz="1134440"/>
            <a:r>
              <a:rPr lang="en-AU" sz="1500" dirty="0">
                <a:solidFill>
                  <a:srgbClr val="F9932F"/>
                </a:solidFill>
                <a:latin typeface="Century Gothic" charset="0"/>
                <a:ea typeface="Century Gothic" charset="0"/>
                <a:cs typeface="Century Gothic" charset="0"/>
              </a:rPr>
              <a:t>Zone substations commissioned </a:t>
            </a:r>
          </a:p>
        </p:txBody>
      </p:sp>
      <p:sp>
        <p:nvSpPr>
          <p:cNvPr id="71" name="TextBox 70"/>
          <p:cNvSpPr txBox="1"/>
          <p:nvPr/>
        </p:nvSpPr>
        <p:spPr>
          <a:xfrm>
            <a:off x="978680" y="4559780"/>
            <a:ext cx="322078" cy="314609"/>
          </a:xfrm>
          <a:prstGeom prst="rect">
            <a:avLst/>
          </a:prstGeom>
          <a:noFill/>
        </p:spPr>
        <p:txBody>
          <a:bodyPr wrap="none" lIns="113444" tIns="56723" rIns="113444" bIns="56723" rtlCol="0">
            <a:spAutoFit/>
          </a:bodyPr>
          <a:lstStyle/>
          <a:p>
            <a:pPr defTabSz="1134440"/>
            <a:r>
              <a:rPr lang="en-AU" sz="1300" dirty="0">
                <a:solidFill>
                  <a:prstClr val="black"/>
                </a:solidFill>
                <a:latin typeface="Century Gothic" charset="0"/>
                <a:ea typeface="Century Gothic" charset="0"/>
                <a:cs typeface="Century Gothic" charset="0"/>
              </a:rPr>
              <a:t>2</a:t>
            </a:r>
          </a:p>
        </p:txBody>
      </p:sp>
      <p:sp>
        <p:nvSpPr>
          <p:cNvPr id="72" name="TextBox 71"/>
          <p:cNvSpPr txBox="1"/>
          <p:nvPr/>
        </p:nvSpPr>
        <p:spPr>
          <a:xfrm>
            <a:off x="962742" y="3855291"/>
            <a:ext cx="322078" cy="314609"/>
          </a:xfrm>
          <a:prstGeom prst="rect">
            <a:avLst/>
          </a:prstGeom>
          <a:noFill/>
        </p:spPr>
        <p:txBody>
          <a:bodyPr wrap="none" lIns="113444" tIns="56723" rIns="113444" bIns="56723" rtlCol="0">
            <a:spAutoFit/>
          </a:bodyPr>
          <a:lstStyle/>
          <a:p>
            <a:pPr defTabSz="1134440"/>
            <a:r>
              <a:rPr lang="en-AU" sz="1300" dirty="0">
                <a:solidFill>
                  <a:prstClr val="black"/>
                </a:solidFill>
                <a:latin typeface="Century Gothic" charset="0"/>
                <a:ea typeface="Century Gothic" charset="0"/>
                <a:cs typeface="Century Gothic" charset="0"/>
              </a:rPr>
              <a:t>4</a:t>
            </a:r>
          </a:p>
        </p:txBody>
      </p:sp>
      <p:sp>
        <p:nvSpPr>
          <p:cNvPr id="73" name="TextBox 72"/>
          <p:cNvSpPr txBox="1"/>
          <p:nvPr/>
        </p:nvSpPr>
        <p:spPr>
          <a:xfrm>
            <a:off x="980023" y="2481113"/>
            <a:ext cx="322078" cy="314609"/>
          </a:xfrm>
          <a:prstGeom prst="rect">
            <a:avLst/>
          </a:prstGeom>
          <a:noFill/>
        </p:spPr>
        <p:txBody>
          <a:bodyPr wrap="none" lIns="113444" tIns="56723" rIns="113444" bIns="56723" rtlCol="0">
            <a:spAutoFit/>
          </a:bodyPr>
          <a:lstStyle/>
          <a:p>
            <a:pPr defTabSz="1134440"/>
            <a:r>
              <a:rPr lang="en-AU" sz="1300" dirty="0">
                <a:solidFill>
                  <a:prstClr val="black"/>
                </a:solidFill>
                <a:latin typeface="Century Gothic" charset="0"/>
                <a:ea typeface="Century Gothic" charset="0"/>
                <a:cs typeface="Century Gothic" charset="0"/>
              </a:rPr>
              <a:t>8</a:t>
            </a:r>
          </a:p>
        </p:txBody>
      </p:sp>
      <p:sp>
        <p:nvSpPr>
          <p:cNvPr id="74" name="TextBox 73"/>
          <p:cNvSpPr txBox="1"/>
          <p:nvPr/>
        </p:nvSpPr>
        <p:spPr>
          <a:xfrm>
            <a:off x="978680" y="3168203"/>
            <a:ext cx="322078" cy="314609"/>
          </a:xfrm>
          <a:prstGeom prst="rect">
            <a:avLst/>
          </a:prstGeom>
          <a:noFill/>
        </p:spPr>
        <p:txBody>
          <a:bodyPr wrap="none" lIns="113444" tIns="56723" rIns="113444" bIns="56723" rtlCol="0">
            <a:spAutoFit/>
          </a:bodyPr>
          <a:lstStyle/>
          <a:p>
            <a:pPr defTabSz="1134440"/>
            <a:r>
              <a:rPr lang="en-AU" sz="1300" dirty="0">
                <a:solidFill>
                  <a:prstClr val="black"/>
                </a:solidFill>
                <a:latin typeface="Century Gothic" charset="0"/>
                <a:ea typeface="Century Gothic" charset="0"/>
                <a:cs typeface="Century Gothic" charset="0"/>
              </a:rPr>
              <a:t>6</a:t>
            </a:r>
          </a:p>
        </p:txBody>
      </p:sp>
      <p:sp>
        <p:nvSpPr>
          <p:cNvPr id="75" name="TextBox 74"/>
          <p:cNvSpPr txBox="1"/>
          <p:nvPr/>
        </p:nvSpPr>
        <p:spPr>
          <a:xfrm>
            <a:off x="923340" y="1791783"/>
            <a:ext cx="498779" cy="314609"/>
          </a:xfrm>
          <a:prstGeom prst="rect">
            <a:avLst/>
          </a:prstGeom>
          <a:noFill/>
        </p:spPr>
        <p:txBody>
          <a:bodyPr wrap="square" lIns="113444" tIns="56723" rIns="113444" bIns="56723" rtlCol="0">
            <a:spAutoFit/>
          </a:bodyPr>
          <a:lstStyle/>
          <a:p>
            <a:pPr defTabSz="1134440"/>
            <a:r>
              <a:rPr lang="en-AU" sz="1300" dirty="0">
                <a:solidFill>
                  <a:prstClr val="black"/>
                </a:solidFill>
                <a:latin typeface="Century Gothic" charset="0"/>
                <a:ea typeface="Century Gothic" charset="0"/>
                <a:cs typeface="Century Gothic" charset="0"/>
              </a:rPr>
              <a:t>10</a:t>
            </a:r>
          </a:p>
        </p:txBody>
      </p:sp>
      <p:sp>
        <p:nvSpPr>
          <p:cNvPr id="76" name="Rectangle 75"/>
          <p:cNvSpPr/>
          <p:nvPr/>
        </p:nvSpPr>
        <p:spPr>
          <a:xfrm>
            <a:off x="8368549" y="596506"/>
            <a:ext cx="299673" cy="222941"/>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endParaRPr lang="en-AU" sz="2100" dirty="0">
              <a:solidFill>
                <a:prstClr val="white"/>
              </a:solidFill>
            </a:endParaRPr>
          </a:p>
        </p:txBody>
      </p:sp>
      <p:sp>
        <p:nvSpPr>
          <p:cNvPr id="77" name="Rectangle 76"/>
          <p:cNvSpPr/>
          <p:nvPr/>
        </p:nvSpPr>
        <p:spPr>
          <a:xfrm>
            <a:off x="8632682" y="574465"/>
            <a:ext cx="1006561" cy="283831"/>
          </a:xfrm>
          <a:prstGeom prst="rect">
            <a:avLst/>
          </a:prstGeom>
        </p:spPr>
        <p:txBody>
          <a:bodyPr wrap="none" lIns="113444" tIns="56723" rIns="113444" bIns="56723" anchor="ctr" anchorCtr="1">
            <a:spAutoFit/>
          </a:bodyPr>
          <a:lstStyle/>
          <a:p>
            <a:pPr defTabSz="1134440"/>
            <a:r>
              <a:rPr lang="en-AU" sz="1100" dirty="0">
                <a:solidFill>
                  <a:prstClr val="black"/>
                </a:solidFill>
                <a:latin typeface="Century Gothic" charset="0"/>
                <a:ea typeface="Century Gothic" charset="0"/>
                <a:cs typeface="Century Gothic" charset="0"/>
              </a:rPr>
              <a:t>T3 changes</a:t>
            </a:r>
          </a:p>
        </p:txBody>
      </p:sp>
      <p:sp>
        <p:nvSpPr>
          <p:cNvPr id="78" name="Title 1"/>
          <p:cNvSpPr txBox="1">
            <a:spLocks/>
          </p:cNvSpPr>
          <p:nvPr/>
        </p:nvSpPr>
        <p:spPr bwMode="auto">
          <a:xfrm>
            <a:off x="1849210" y="2217234"/>
            <a:ext cx="2017152" cy="447548"/>
          </a:xfrm>
          <a:prstGeom prst="rect">
            <a:avLst/>
          </a:prstGeom>
          <a:solidFill>
            <a:srgbClr val="F9932F"/>
          </a:solidFill>
          <a:ln>
            <a:noFill/>
          </a:ln>
          <a:extLst/>
        </p:spPr>
        <p:txBody>
          <a:bodyPr vert="horz" wrap="square" lIns="104829" tIns="52417" rIns="104829" bIns="52417" numCol="1" anchor="ctr" anchorCtr="0" compatLnSpc="1">
            <a:prstTxWarp prst="textNoShape">
              <a:avLst/>
            </a:prstTxWarp>
            <a:normAutofit/>
          </a:bodyPr>
          <a:lstStyle>
            <a:lvl1pPr algn="l" rtl="0" fontAlgn="base">
              <a:lnSpc>
                <a:spcPct val="90000"/>
              </a:lnSpc>
              <a:spcBef>
                <a:spcPct val="0"/>
              </a:spcBef>
              <a:spcAft>
                <a:spcPct val="0"/>
              </a:spcAft>
              <a:defRPr sz="2400" b="1" kern="1200">
                <a:solidFill>
                  <a:schemeClr val="accent2"/>
                </a:solidFill>
                <a:latin typeface="+mj-lt"/>
                <a:ea typeface="+mj-ea"/>
                <a:cs typeface="+mj-cs"/>
              </a:defRPr>
            </a:lvl1pPr>
            <a:lvl2pPr algn="l" rtl="0" fontAlgn="base">
              <a:lnSpc>
                <a:spcPct val="90000"/>
              </a:lnSpc>
              <a:spcBef>
                <a:spcPct val="0"/>
              </a:spcBef>
              <a:spcAft>
                <a:spcPct val="0"/>
              </a:spcAft>
              <a:defRPr sz="2400" b="1">
                <a:solidFill>
                  <a:schemeClr val="accent2"/>
                </a:solidFill>
                <a:latin typeface="Arial" charset="0"/>
              </a:defRPr>
            </a:lvl2pPr>
            <a:lvl3pPr algn="l" rtl="0" fontAlgn="base">
              <a:lnSpc>
                <a:spcPct val="90000"/>
              </a:lnSpc>
              <a:spcBef>
                <a:spcPct val="0"/>
              </a:spcBef>
              <a:spcAft>
                <a:spcPct val="0"/>
              </a:spcAft>
              <a:defRPr sz="2400" b="1">
                <a:solidFill>
                  <a:schemeClr val="accent2"/>
                </a:solidFill>
                <a:latin typeface="Arial" charset="0"/>
              </a:defRPr>
            </a:lvl3pPr>
            <a:lvl4pPr algn="l" rtl="0" fontAlgn="base">
              <a:lnSpc>
                <a:spcPct val="90000"/>
              </a:lnSpc>
              <a:spcBef>
                <a:spcPct val="0"/>
              </a:spcBef>
              <a:spcAft>
                <a:spcPct val="0"/>
              </a:spcAft>
              <a:defRPr sz="2400" b="1">
                <a:solidFill>
                  <a:schemeClr val="accent2"/>
                </a:solidFill>
                <a:latin typeface="Arial" charset="0"/>
              </a:defRPr>
            </a:lvl4pPr>
            <a:lvl5pPr algn="l" rtl="0" fontAlgn="base">
              <a:lnSpc>
                <a:spcPct val="90000"/>
              </a:lnSpc>
              <a:spcBef>
                <a:spcPct val="0"/>
              </a:spcBef>
              <a:spcAft>
                <a:spcPct val="0"/>
              </a:spcAft>
              <a:defRPr sz="2400" b="1">
                <a:solidFill>
                  <a:schemeClr val="accent2"/>
                </a:solidFill>
                <a:latin typeface="Arial" charset="0"/>
              </a:defRPr>
            </a:lvl5pPr>
            <a:lvl6pPr marL="457200" algn="l" rtl="0" fontAlgn="base">
              <a:lnSpc>
                <a:spcPct val="90000"/>
              </a:lnSpc>
              <a:spcBef>
                <a:spcPct val="0"/>
              </a:spcBef>
              <a:spcAft>
                <a:spcPct val="0"/>
              </a:spcAft>
              <a:defRPr sz="2400" b="1">
                <a:solidFill>
                  <a:schemeClr val="accent2"/>
                </a:solidFill>
                <a:latin typeface="Arial" charset="0"/>
              </a:defRPr>
            </a:lvl6pPr>
            <a:lvl7pPr marL="914400" algn="l" rtl="0" fontAlgn="base">
              <a:lnSpc>
                <a:spcPct val="90000"/>
              </a:lnSpc>
              <a:spcBef>
                <a:spcPct val="0"/>
              </a:spcBef>
              <a:spcAft>
                <a:spcPct val="0"/>
              </a:spcAft>
              <a:defRPr sz="2400" b="1">
                <a:solidFill>
                  <a:schemeClr val="accent2"/>
                </a:solidFill>
                <a:latin typeface="Arial" charset="0"/>
              </a:defRPr>
            </a:lvl7pPr>
            <a:lvl8pPr marL="1371600" algn="l" rtl="0" fontAlgn="base">
              <a:lnSpc>
                <a:spcPct val="90000"/>
              </a:lnSpc>
              <a:spcBef>
                <a:spcPct val="0"/>
              </a:spcBef>
              <a:spcAft>
                <a:spcPct val="0"/>
              </a:spcAft>
              <a:defRPr sz="2400" b="1">
                <a:solidFill>
                  <a:schemeClr val="accent2"/>
                </a:solidFill>
                <a:latin typeface="Arial" charset="0"/>
              </a:defRPr>
            </a:lvl8pPr>
            <a:lvl9pPr marL="1828800" algn="l" rtl="0" fontAlgn="base">
              <a:lnSpc>
                <a:spcPct val="90000"/>
              </a:lnSpc>
              <a:spcBef>
                <a:spcPct val="0"/>
              </a:spcBef>
              <a:spcAft>
                <a:spcPct val="0"/>
              </a:spcAft>
              <a:defRPr sz="2400" b="1">
                <a:solidFill>
                  <a:schemeClr val="accent2"/>
                </a:solidFill>
                <a:latin typeface="Arial" charset="0"/>
              </a:defRPr>
            </a:lvl9pPr>
          </a:lstStyle>
          <a:p>
            <a:pPr algn="ctr" defTabSz="1134440"/>
            <a:r>
              <a:rPr lang="en-AU" sz="1100" dirty="0">
                <a:solidFill>
                  <a:prstClr val="white"/>
                </a:solidFill>
                <a:latin typeface="Century Gothic" charset="0"/>
                <a:ea typeface="Century Gothic" charset="0"/>
                <a:cs typeface="Century Gothic" charset="0"/>
              </a:rPr>
              <a:t>Tranche 1</a:t>
            </a:r>
          </a:p>
        </p:txBody>
      </p:sp>
      <p:sp>
        <p:nvSpPr>
          <p:cNvPr id="80" name="Title 1"/>
          <p:cNvSpPr txBox="1">
            <a:spLocks/>
          </p:cNvSpPr>
          <p:nvPr/>
        </p:nvSpPr>
        <p:spPr bwMode="auto">
          <a:xfrm>
            <a:off x="6787351" y="2217234"/>
            <a:ext cx="2014102" cy="451701"/>
          </a:xfrm>
          <a:prstGeom prst="rect">
            <a:avLst/>
          </a:prstGeom>
          <a:solidFill>
            <a:srgbClr val="F9932F"/>
          </a:solidFill>
          <a:ln>
            <a:noFill/>
          </a:ln>
          <a:extLst/>
        </p:spPr>
        <p:txBody>
          <a:bodyPr vert="horz" wrap="square" lIns="104829" tIns="52417" rIns="104829" bIns="52417" numCol="1" anchor="ctr" anchorCtr="0" compatLnSpc="1">
            <a:prstTxWarp prst="textNoShape">
              <a:avLst/>
            </a:prstTxWarp>
            <a:noAutofit/>
          </a:bodyPr>
          <a:lstStyle>
            <a:lvl1pPr algn="l" rtl="0" fontAlgn="base">
              <a:lnSpc>
                <a:spcPct val="90000"/>
              </a:lnSpc>
              <a:spcBef>
                <a:spcPct val="0"/>
              </a:spcBef>
              <a:spcAft>
                <a:spcPct val="0"/>
              </a:spcAft>
              <a:defRPr sz="2400" b="1" kern="1200">
                <a:solidFill>
                  <a:schemeClr val="accent2"/>
                </a:solidFill>
                <a:latin typeface="+mj-lt"/>
                <a:ea typeface="+mj-ea"/>
                <a:cs typeface="+mj-cs"/>
              </a:defRPr>
            </a:lvl1pPr>
            <a:lvl2pPr algn="l" rtl="0" fontAlgn="base">
              <a:lnSpc>
                <a:spcPct val="90000"/>
              </a:lnSpc>
              <a:spcBef>
                <a:spcPct val="0"/>
              </a:spcBef>
              <a:spcAft>
                <a:spcPct val="0"/>
              </a:spcAft>
              <a:defRPr sz="2400" b="1">
                <a:solidFill>
                  <a:schemeClr val="accent2"/>
                </a:solidFill>
                <a:latin typeface="Arial" charset="0"/>
              </a:defRPr>
            </a:lvl2pPr>
            <a:lvl3pPr algn="l" rtl="0" fontAlgn="base">
              <a:lnSpc>
                <a:spcPct val="90000"/>
              </a:lnSpc>
              <a:spcBef>
                <a:spcPct val="0"/>
              </a:spcBef>
              <a:spcAft>
                <a:spcPct val="0"/>
              </a:spcAft>
              <a:defRPr sz="2400" b="1">
                <a:solidFill>
                  <a:schemeClr val="accent2"/>
                </a:solidFill>
                <a:latin typeface="Arial" charset="0"/>
              </a:defRPr>
            </a:lvl3pPr>
            <a:lvl4pPr algn="l" rtl="0" fontAlgn="base">
              <a:lnSpc>
                <a:spcPct val="90000"/>
              </a:lnSpc>
              <a:spcBef>
                <a:spcPct val="0"/>
              </a:spcBef>
              <a:spcAft>
                <a:spcPct val="0"/>
              </a:spcAft>
              <a:defRPr sz="2400" b="1">
                <a:solidFill>
                  <a:schemeClr val="accent2"/>
                </a:solidFill>
                <a:latin typeface="Arial" charset="0"/>
              </a:defRPr>
            </a:lvl4pPr>
            <a:lvl5pPr algn="l" rtl="0" fontAlgn="base">
              <a:lnSpc>
                <a:spcPct val="90000"/>
              </a:lnSpc>
              <a:spcBef>
                <a:spcPct val="0"/>
              </a:spcBef>
              <a:spcAft>
                <a:spcPct val="0"/>
              </a:spcAft>
              <a:defRPr sz="2400" b="1">
                <a:solidFill>
                  <a:schemeClr val="accent2"/>
                </a:solidFill>
                <a:latin typeface="Arial" charset="0"/>
              </a:defRPr>
            </a:lvl5pPr>
            <a:lvl6pPr marL="457200" algn="l" rtl="0" fontAlgn="base">
              <a:lnSpc>
                <a:spcPct val="90000"/>
              </a:lnSpc>
              <a:spcBef>
                <a:spcPct val="0"/>
              </a:spcBef>
              <a:spcAft>
                <a:spcPct val="0"/>
              </a:spcAft>
              <a:defRPr sz="2400" b="1">
                <a:solidFill>
                  <a:schemeClr val="accent2"/>
                </a:solidFill>
                <a:latin typeface="Arial" charset="0"/>
              </a:defRPr>
            </a:lvl6pPr>
            <a:lvl7pPr marL="914400" algn="l" rtl="0" fontAlgn="base">
              <a:lnSpc>
                <a:spcPct val="90000"/>
              </a:lnSpc>
              <a:spcBef>
                <a:spcPct val="0"/>
              </a:spcBef>
              <a:spcAft>
                <a:spcPct val="0"/>
              </a:spcAft>
              <a:defRPr sz="2400" b="1">
                <a:solidFill>
                  <a:schemeClr val="accent2"/>
                </a:solidFill>
                <a:latin typeface="Arial" charset="0"/>
              </a:defRPr>
            </a:lvl7pPr>
            <a:lvl8pPr marL="1371600" algn="l" rtl="0" fontAlgn="base">
              <a:lnSpc>
                <a:spcPct val="90000"/>
              </a:lnSpc>
              <a:spcBef>
                <a:spcPct val="0"/>
              </a:spcBef>
              <a:spcAft>
                <a:spcPct val="0"/>
              </a:spcAft>
              <a:defRPr sz="2400" b="1">
                <a:solidFill>
                  <a:schemeClr val="accent2"/>
                </a:solidFill>
                <a:latin typeface="Arial" charset="0"/>
              </a:defRPr>
            </a:lvl8pPr>
            <a:lvl9pPr marL="1828800" algn="l" rtl="0" fontAlgn="base">
              <a:lnSpc>
                <a:spcPct val="90000"/>
              </a:lnSpc>
              <a:spcBef>
                <a:spcPct val="0"/>
              </a:spcBef>
              <a:spcAft>
                <a:spcPct val="0"/>
              </a:spcAft>
              <a:defRPr sz="2400" b="1">
                <a:solidFill>
                  <a:schemeClr val="accent2"/>
                </a:solidFill>
                <a:latin typeface="Arial" charset="0"/>
              </a:defRPr>
            </a:lvl9pPr>
          </a:lstStyle>
          <a:p>
            <a:pPr algn="ctr" defTabSz="1134440"/>
            <a:r>
              <a:rPr lang="en-AU" sz="1100" dirty="0">
                <a:solidFill>
                  <a:prstClr val="white"/>
                </a:solidFill>
                <a:latin typeface="Century Gothic" charset="0"/>
                <a:ea typeface="Century Gothic" charset="0"/>
                <a:cs typeface="Century Gothic" charset="0"/>
              </a:rPr>
              <a:t>Tranche </a:t>
            </a:r>
            <a:r>
              <a:rPr lang="en-AU" sz="1100" dirty="0" smtClean="0">
                <a:solidFill>
                  <a:prstClr val="white"/>
                </a:solidFill>
                <a:latin typeface="Century Gothic" charset="0"/>
                <a:ea typeface="Century Gothic" charset="0"/>
                <a:cs typeface="Century Gothic" charset="0"/>
              </a:rPr>
              <a:t>3</a:t>
            </a:r>
            <a:endParaRPr lang="en-AU" sz="1100" dirty="0">
              <a:solidFill>
                <a:prstClr val="white"/>
              </a:solidFill>
              <a:latin typeface="Century Gothic" charset="0"/>
              <a:ea typeface="Century Gothic" charset="0"/>
              <a:cs typeface="Century Gothic" charset="0"/>
            </a:endParaRPr>
          </a:p>
        </p:txBody>
      </p:sp>
      <p:sp>
        <p:nvSpPr>
          <p:cNvPr id="81" name="Rectangle 80"/>
          <p:cNvSpPr/>
          <p:nvPr/>
        </p:nvSpPr>
        <p:spPr>
          <a:xfrm>
            <a:off x="4327695" y="4831406"/>
            <a:ext cx="2018117" cy="275093"/>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Terang - 2</a:t>
            </a:r>
          </a:p>
        </p:txBody>
      </p:sp>
      <p:sp>
        <p:nvSpPr>
          <p:cNvPr id="82" name="Rectangle 81"/>
          <p:cNvSpPr/>
          <p:nvPr/>
        </p:nvSpPr>
        <p:spPr>
          <a:xfrm>
            <a:off x="4326730" y="3147612"/>
            <a:ext cx="2019082" cy="281709"/>
          </a:xfrm>
          <a:prstGeom prst="rect">
            <a:avLst/>
          </a:prstGeom>
          <a:pattFill prst="wdUpDiag">
            <a:fgClr>
              <a:schemeClr val="bg1">
                <a:lumMod val="65000"/>
              </a:schemeClr>
            </a:fgClr>
            <a:bgClr>
              <a:schemeClr val="bg1"/>
            </a:bgClr>
          </a:patt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smtClean="0">
                <a:solidFill>
                  <a:prstClr val="black"/>
                </a:solidFill>
                <a:latin typeface="Century Gothic" charset="0"/>
                <a:ea typeface="Century Gothic" charset="0"/>
                <a:cs typeface="Century Gothic" charset="0"/>
              </a:rPr>
              <a:t>Charlton - 2</a:t>
            </a:r>
            <a:endParaRPr lang="en-AU" sz="1100" dirty="0">
              <a:solidFill>
                <a:prstClr val="black"/>
              </a:solidFill>
              <a:latin typeface="Century Gothic" charset="0"/>
              <a:ea typeface="Century Gothic" charset="0"/>
              <a:cs typeface="Century Gothic" charset="0"/>
            </a:endParaRPr>
          </a:p>
        </p:txBody>
      </p:sp>
      <p:sp>
        <p:nvSpPr>
          <p:cNvPr id="83" name="Rectangle 82"/>
          <p:cNvSpPr/>
          <p:nvPr/>
        </p:nvSpPr>
        <p:spPr>
          <a:xfrm>
            <a:off x="4327696" y="4491148"/>
            <a:ext cx="2018116" cy="283526"/>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smtClean="0">
                <a:solidFill>
                  <a:prstClr val="black"/>
                </a:solidFill>
                <a:latin typeface="Century Gothic" charset="0"/>
                <a:ea typeface="Century Gothic" charset="0"/>
                <a:cs typeface="Century Gothic" charset="0"/>
              </a:rPr>
              <a:t>Ballarat North - 4</a:t>
            </a:r>
            <a:endParaRPr lang="en-AU" sz="1100" dirty="0">
              <a:solidFill>
                <a:prstClr val="black"/>
              </a:solidFill>
              <a:latin typeface="Century Gothic" charset="0"/>
              <a:ea typeface="Century Gothic" charset="0"/>
              <a:cs typeface="Century Gothic" charset="0"/>
            </a:endParaRPr>
          </a:p>
        </p:txBody>
      </p:sp>
      <p:sp>
        <p:nvSpPr>
          <p:cNvPr id="84" name="Rectangle 83"/>
          <p:cNvSpPr/>
          <p:nvPr/>
        </p:nvSpPr>
        <p:spPr>
          <a:xfrm>
            <a:off x="4327695" y="3829001"/>
            <a:ext cx="2018117" cy="265159"/>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Bendigo Terminal - 5</a:t>
            </a:r>
          </a:p>
        </p:txBody>
      </p:sp>
      <p:sp>
        <p:nvSpPr>
          <p:cNvPr id="85" name="Rectangle 84"/>
          <p:cNvSpPr/>
          <p:nvPr/>
        </p:nvSpPr>
        <p:spPr>
          <a:xfrm>
            <a:off x="4327696" y="4150891"/>
            <a:ext cx="2018116" cy="283526"/>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Bendigo - 1</a:t>
            </a:r>
          </a:p>
        </p:txBody>
      </p:sp>
      <p:sp>
        <p:nvSpPr>
          <p:cNvPr id="86" name="Rectangle 85"/>
          <p:cNvSpPr/>
          <p:nvPr/>
        </p:nvSpPr>
        <p:spPr>
          <a:xfrm>
            <a:off x="4327695" y="3486053"/>
            <a:ext cx="2018117" cy="286216"/>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Ballarat South - 5</a:t>
            </a:r>
          </a:p>
        </p:txBody>
      </p:sp>
      <p:sp>
        <p:nvSpPr>
          <p:cNvPr id="87" name="Rectangle 86"/>
          <p:cNvSpPr/>
          <p:nvPr/>
        </p:nvSpPr>
        <p:spPr>
          <a:xfrm>
            <a:off x="6788316" y="4831406"/>
            <a:ext cx="2018117" cy="275093"/>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err="1">
                <a:solidFill>
                  <a:prstClr val="black"/>
                </a:solidFill>
                <a:latin typeface="Century Gothic" charset="0"/>
                <a:ea typeface="Century Gothic" charset="0"/>
                <a:cs typeface="Century Gothic" charset="0"/>
              </a:rPr>
              <a:t>Waurn</a:t>
            </a:r>
            <a:r>
              <a:rPr lang="en-AU" sz="1100" dirty="0">
                <a:solidFill>
                  <a:prstClr val="black"/>
                </a:solidFill>
                <a:latin typeface="Century Gothic" charset="0"/>
                <a:ea typeface="Century Gothic" charset="0"/>
                <a:cs typeface="Century Gothic" charset="0"/>
              </a:rPr>
              <a:t> Ponds - 4</a:t>
            </a:r>
          </a:p>
        </p:txBody>
      </p:sp>
      <p:sp>
        <p:nvSpPr>
          <p:cNvPr id="88" name="Rectangle 87"/>
          <p:cNvSpPr/>
          <p:nvPr/>
        </p:nvSpPr>
        <p:spPr>
          <a:xfrm>
            <a:off x="6787351" y="3147612"/>
            <a:ext cx="2019082" cy="281709"/>
          </a:xfrm>
          <a:prstGeom prst="rect">
            <a:avLst/>
          </a:prstGeom>
          <a:solidFill>
            <a:schemeClr val="bg2">
              <a:lumMod val="75000"/>
            </a:schemeClr>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Geelong - 4</a:t>
            </a:r>
          </a:p>
        </p:txBody>
      </p:sp>
      <p:sp>
        <p:nvSpPr>
          <p:cNvPr id="89" name="Rectangle 88"/>
          <p:cNvSpPr/>
          <p:nvPr/>
        </p:nvSpPr>
        <p:spPr>
          <a:xfrm>
            <a:off x="6788317" y="4491148"/>
            <a:ext cx="2018116" cy="283526"/>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Hamilton - 2</a:t>
            </a:r>
          </a:p>
        </p:txBody>
      </p:sp>
      <p:sp>
        <p:nvSpPr>
          <p:cNvPr id="90" name="Rectangle 89"/>
          <p:cNvSpPr/>
          <p:nvPr/>
        </p:nvSpPr>
        <p:spPr>
          <a:xfrm>
            <a:off x="6788316" y="3829001"/>
            <a:ext cx="2018117" cy="265159"/>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Merbein - 1</a:t>
            </a:r>
          </a:p>
        </p:txBody>
      </p:sp>
      <p:sp>
        <p:nvSpPr>
          <p:cNvPr id="91" name="Rectangle 90"/>
          <p:cNvSpPr/>
          <p:nvPr/>
        </p:nvSpPr>
        <p:spPr>
          <a:xfrm>
            <a:off x="6788317" y="4150891"/>
            <a:ext cx="2018116" cy="283526"/>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Stawell - 1</a:t>
            </a:r>
          </a:p>
        </p:txBody>
      </p:sp>
      <p:sp>
        <p:nvSpPr>
          <p:cNvPr id="92" name="Rectangle 91"/>
          <p:cNvSpPr/>
          <p:nvPr/>
        </p:nvSpPr>
        <p:spPr>
          <a:xfrm>
            <a:off x="6788316" y="3486053"/>
            <a:ext cx="2018117" cy="286216"/>
          </a:xfrm>
          <a:prstGeom prst="rect">
            <a:avLst/>
          </a:prstGeom>
          <a:no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Koroit - 2</a:t>
            </a:r>
          </a:p>
        </p:txBody>
      </p:sp>
      <p:sp>
        <p:nvSpPr>
          <p:cNvPr id="94" name="Rectangle 93"/>
          <p:cNvSpPr/>
          <p:nvPr/>
        </p:nvSpPr>
        <p:spPr>
          <a:xfrm>
            <a:off x="6788317" y="2810028"/>
            <a:ext cx="2018117" cy="286216"/>
          </a:xfrm>
          <a:prstGeom prst="rect">
            <a:avLst/>
          </a:prstGeom>
          <a:solidFill>
            <a:schemeClr val="bg2">
              <a:lumMod val="75000"/>
            </a:schemeClr>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Corio - 1</a:t>
            </a:r>
          </a:p>
        </p:txBody>
      </p:sp>
      <p:sp>
        <p:nvSpPr>
          <p:cNvPr id="103" name="Rectangle 102"/>
          <p:cNvSpPr/>
          <p:nvPr/>
        </p:nvSpPr>
        <p:spPr>
          <a:xfrm>
            <a:off x="8372330" y="943376"/>
            <a:ext cx="299673" cy="222941"/>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endParaRPr lang="en-AU" sz="2100" dirty="0">
              <a:solidFill>
                <a:prstClr val="white"/>
              </a:solidFill>
            </a:endParaRPr>
          </a:p>
        </p:txBody>
      </p:sp>
      <p:sp>
        <p:nvSpPr>
          <p:cNvPr id="104" name="Rectangle 103"/>
          <p:cNvSpPr/>
          <p:nvPr/>
        </p:nvSpPr>
        <p:spPr>
          <a:xfrm>
            <a:off x="8636463" y="921335"/>
            <a:ext cx="2417203" cy="283831"/>
          </a:xfrm>
          <a:prstGeom prst="rect">
            <a:avLst/>
          </a:prstGeom>
        </p:spPr>
        <p:txBody>
          <a:bodyPr wrap="none" lIns="113444" tIns="56723" rIns="113444" bIns="56723" anchor="ctr" anchorCtr="1">
            <a:spAutoFit/>
          </a:bodyPr>
          <a:lstStyle/>
          <a:p>
            <a:pPr defTabSz="1134440"/>
            <a:r>
              <a:rPr lang="en-AU" sz="1100" dirty="0" smtClean="0">
                <a:solidFill>
                  <a:prstClr val="black"/>
                </a:solidFill>
                <a:latin typeface="Century Gothic" charset="0"/>
                <a:ea typeface="Century Gothic" charset="0"/>
                <a:cs typeface="Century Gothic" charset="0"/>
              </a:rPr>
              <a:t>Compliant (conditions resolved)</a:t>
            </a:r>
            <a:endParaRPr lang="en-AU" sz="1100" dirty="0">
              <a:solidFill>
                <a:prstClr val="black"/>
              </a:solidFill>
              <a:latin typeface="Century Gothic" charset="0"/>
              <a:ea typeface="Century Gothic" charset="0"/>
              <a:cs typeface="Century Gothic" charset="0"/>
            </a:endParaRPr>
          </a:p>
        </p:txBody>
      </p:sp>
      <p:sp>
        <p:nvSpPr>
          <p:cNvPr id="52" name="Rectangle 51"/>
          <p:cNvSpPr/>
          <p:nvPr/>
        </p:nvSpPr>
        <p:spPr>
          <a:xfrm>
            <a:off x="4326730" y="2796108"/>
            <a:ext cx="2018117" cy="286216"/>
          </a:xfrm>
          <a:prstGeom prst="rect">
            <a:avLst/>
          </a:prstGeom>
          <a:pattFill prst="wdUpDiag">
            <a:fgClr>
              <a:srgbClr val="00B050"/>
            </a:fgClr>
            <a:bgClr>
              <a:schemeClr val="bg1"/>
            </a:bgClr>
          </a:patt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Ararat - 1</a:t>
            </a:r>
          </a:p>
        </p:txBody>
      </p:sp>
      <p:sp>
        <p:nvSpPr>
          <p:cNvPr id="95" name="Title 1"/>
          <p:cNvSpPr txBox="1">
            <a:spLocks/>
          </p:cNvSpPr>
          <p:nvPr/>
        </p:nvSpPr>
        <p:spPr bwMode="auto">
          <a:xfrm>
            <a:off x="9188982" y="2221387"/>
            <a:ext cx="2014102" cy="451701"/>
          </a:xfrm>
          <a:prstGeom prst="rect">
            <a:avLst/>
          </a:prstGeom>
          <a:solidFill>
            <a:schemeClr val="bg1">
              <a:lumMod val="65000"/>
            </a:schemeClr>
          </a:solidFill>
          <a:ln>
            <a:noFill/>
          </a:ln>
          <a:extLst/>
        </p:spPr>
        <p:txBody>
          <a:bodyPr vert="horz" wrap="square" lIns="104829" tIns="52417" rIns="104829" bIns="52417" numCol="1" anchor="b" anchorCtr="0" compatLnSpc="1">
            <a:prstTxWarp prst="textNoShape">
              <a:avLst/>
            </a:prstTxWarp>
            <a:noAutofit/>
          </a:bodyPr>
          <a:lstStyle>
            <a:lvl1pPr algn="l" rtl="0" fontAlgn="base">
              <a:lnSpc>
                <a:spcPct val="90000"/>
              </a:lnSpc>
              <a:spcBef>
                <a:spcPct val="0"/>
              </a:spcBef>
              <a:spcAft>
                <a:spcPct val="0"/>
              </a:spcAft>
              <a:defRPr sz="2400" b="1" kern="1200">
                <a:solidFill>
                  <a:schemeClr val="accent2"/>
                </a:solidFill>
                <a:latin typeface="+mj-lt"/>
                <a:ea typeface="+mj-ea"/>
                <a:cs typeface="+mj-cs"/>
              </a:defRPr>
            </a:lvl1pPr>
            <a:lvl2pPr algn="l" rtl="0" fontAlgn="base">
              <a:lnSpc>
                <a:spcPct val="90000"/>
              </a:lnSpc>
              <a:spcBef>
                <a:spcPct val="0"/>
              </a:spcBef>
              <a:spcAft>
                <a:spcPct val="0"/>
              </a:spcAft>
              <a:defRPr sz="2400" b="1">
                <a:solidFill>
                  <a:schemeClr val="accent2"/>
                </a:solidFill>
                <a:latin typeface="Arial" charset="0"/>
              </a:defRPr>
            </a:lvl2pPr>
            <a:lvl3pPr algn="l" rtl="0" fontAlgn="base">
              <a:lnSpc>
                <a:spcPct val="90000"/>
              </a:lnSpc>
              <a:spcBef>
                <a:spcPct val="0"/>
              </a:spcBef>
              <a:spcAft>
                <a:spcPct val="0"/>
              </a:spcAft>
              <a:defRPr sz="2400" b="1">
                <a:solidFill>
                  <a:schemeClr val="accent2"/>
                </a:solidFill>
                <a:latin typeface="Arial" charset="0"/>
              </a:defRPr>
            </a:lvl3pPr>
            <a:lvl4pPr algn="l" rtl="0" fontAlgn="base">
              <a:lnSpc>
                <a:spcPct val="90000"/>
              </a:lnSpc>
              <a:spcBef>
                <a:spcPct val="0"/>
              </a:spcBef>
              <a:spcAft>
                <a:spcPct val="0"/>
              </a:spcAft>
              <a:defRPr sz="2400" b="1">
                <a:solidFill>
                  <a:schemeClr val="accent2"/>
                </a:solidFill>
                <a:latin typeface="Arial" charset="0"/>
              </a:defRPr>
            </a:lvl4pPr>
            <a:lvl5pPr algn="l" rtl="0" fontAlgn="base">
              <a:lnSpc>
                <a:spcPct val="90000"/>
              </a:lnSpc>
              <a:spcBef>
                <a:spcPct val="0"/>
              </a:spcBef>
              <a:spcAft>
                <a:spcPct val="0"/>
              </a:spcAft>
              <a:defRPr sz="2400" b="1">
                <a:solidFill>
                  <a:schemeClr val="accent2"/>
                </a:solidFill>
                <a:latin typeface="Arial" charset="0"/>
              </a:defRPr>
            </a:lvl5pPr>
            <a:lvl6pPr marL="457200" algn="l" rtl="0" fontAlgn="base">
              <a:lnSpc>
                <a:spcPct val="90000"/>
              </a:lnSpc>
              <a:spcBef>
                <a:spcPct val="0"/>
              </a:spcBef>
              <a:spcAft>
                <a:spcPct val="0"/>
              </a:spcAft>
              <a:defRPr sz="2400" b="1">
                <a:solidFill>
                  <a:schemeClr val="accent2"/>
                </a:solidFill>
                <a:latin typeface="Arial" charset="0"/>
              </a:defRPr>
            </a:lvl6pPr>
            <a:lvl7pPr marL="914400" algn="l" rtl="0" fontAlgn="base">
              <a:lnSpc>
                <a:spcPct val="90000"/>
              </a:lnSpc>
              <a:spcBef>
                <a:spcPct val="0"/>
              </a:spcBef>
              <a:spcAft>
                <a:spcPct val="0"/>
              </a:spcAft>
              <a:defRPr sz="2400" b="1">
                <a:solidFill>
                  <a:schemeClr val="accent2"/>
                </a:solidFill>
                <a:latin typeface="Arial" charset="0"/>
              </a:defRPr>
            </a:lvl7pPr>
            <a:lvl8pPr marL="1371600" algn="l" rtl="0" fontAlgn="base">
              <a:lnSpc>
                <a:spcPct val="90000"/>
              </a:lnSpc>
              <a:spcBef>
                <a:spcPct val="0"/>
              </a:spcBef>
              <a:spcAft>
                <a:spcPct val="0"/>
              </a:spcAft>
              <a:defRPr sz="2400" b="1">
                <a:solidFill>
                  <a:schemeClr val="accent2"/>
                </a:solidFill>
                <a:latin typeface="Arial" charset="0"/>
              </a:defRPr>
            </a:lvl8pPr>
            <a:lvl9pPr marL="1828800" algn="l" rtl="0" fontAlgn="base">
              <a:lnSpc>
                <a:spcPct val="90000"/>
              </a:lnSpc>
              <a:spcBef>
                <a:spcPct val="0"/>
              </a:spcBef>
              <a:spcAft>
                <a:spcPct val="0"/>
              </a:spcAft>
              <a:defRPr sz="2400" b="1">
                <a:solidFill>
                  <a:schemeClr val="accent2"/>
                </a:solidFill>
                <a:latin typeface="Arial" charset="0"/>
              </a:defRPr>
            </a:lvl9pPr>
          </a:lstStyle>
          <a:p>
            <a:pPr algn="ctr" defTabSz="1134440"/>
            <a:r>
              <a:rPr lang="en-AU" sz="1100" dirty="0">
                <a:solidFill>
                  <a:prstClr val="white"/>
                </a:solidFill>
                <a:latin typeface="Century Gothic" charset="0"/>
                <a:ea typeface="Century Gothic" charset="0"/>
                <a:cs typeface="Century Gothic" charset="0"/>
              </a:rPr>
              <a:t>Tranche 3: possible inclusions &amp; changes</a:t>
            </a:r>
          </a:p>
        </p:txBody>
      </p:sp>
      <p:sp>
        <p:nvSpPr>
          <p:cNvPr id="96" name="Rectangle 95"/>
          <p:cNvSpPr/>
          <p:nvPr/>
        </p:nvSpPr>
        <p:spPr>
          <a:xfrm>
            <a:off x="9188982" y="4824790"/>
            <a:ext cx="2019082" cy="281709"/>
          </a:xfrm>
          <a:prstGeom prst="rect">
            <a:avLst/>
          </a:prstGeom>
          <a:solidFill>
            <a:srgbClr val="FFFF00"/>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Torquay</a:t>
            </a:r>
          </a:p>
        </p:txBody>
      </p:sp>
      <p:sp>
        <p:nvSpPr>
          <p:cNvPr id="97" name="Rectangle 96"/>
          <p:cNvSpPr/>
          <p:nvPr/>
        </p:nvSpPr>
        <p:spPr>
          <a:xfrm>
            <a:off x="9189948" y="2973735"/>
            <a:ext cx="2018117" cy="286216"/>
          </a:xfrm>
          <a:prstGeom prst="rect">
            <a:avLst/>
          </a:prstGeom>
          <a:solidFill>
            <a:srgbClr val="FFFF00"/>
          </a:solid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a:solidFill>
                  <a:prstClr val="black"/>
                </a:solidFill>
                <a:latin typeface="Century Gothic" charset="0"/>
                <a:ea typeface="Century Gothic" charset="0"/>
                <a:cs typeface="Century Gothic" charset="0"/>
              </a:rPr>
              <a:t>Bannockburn</a:t>
            </a:r>
          </a:p>
        </p:txBody>
      </p:sp>
      <p:sp>
        <p:nvSpPr>
          <p:cNvPr id="98" name="Rectangle 97"/>
          <p:cNvSpPr/>
          <p:nvPr/>
        </p:nvSpPr>
        <p:spPr>
          <a:xfrm>
            <a:off x="9805607" y="596505"/>
            <a:ext cx="299673" cy="22294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endParaRPr lang="en-AU" sz="2100" dirty="0">
              <a:solidFill>
                <a:prstClr val="white"/>
              </a:solidFill>
            </a:endParaRPr>
          </a:p>
        </p:txBody>
      </p:sp>
      <p:sp>
        <p:nvSpPr>
          <p:cNvPr id="99" name="Rectangle 98"/>
          <p:cNvSpPr/>
          <p:nvPr/>
        </p:nvSpPr>
        <p:spPr>
          <a:xfrm>
            <a:off x="10069740" y="574464"/>
            <a:ext cx="788552" cy="283831"/>
          </a:xfrm>
          <a:prstGeom prst="rect">
            <a:avLst/>
          </a:prstGeom>
        </p:spPr>
        <p:txBody>
          <a:bodyPr wrap="none" lIns="113444" tIns="56723" rIns="113444" bIns="56723" anchor="ctr" anchorCtr="1">
            <a:spAutoFit/>
          </a:bodyPr>
          <a:lstStyle/>
          <a:p>
            <a:pPr defTabSz="1134440"/>
            <a:r>
              <a:rPr lang="en-AU" sz="1100" dirty="0">
                <a:solidFill>
                  <a:prstClr val="black"/>
                </a:solidFill>
                <a:latin typeface="Century Gothic" charset="0"/>
                <a:ea typeface="Century Gothic" charset="0"/>
                <a:cs typeface="Century Gothic" charset="0"/>
              </a:rPr>
              <a:t>New ZSS</a:t>
            </a:r>
          </a:p>
        </p:txBody>
      </p:sp>
      <p:sp>
        <p:nvSpPr>
          <p:cNvPr id="6" name="Rectangle 5"/>
          <p:cNvSpPr/>
          <p:nvPr/>
        </p:nvSpPr>
        <p:spPr>
          <a:xfrm>
            <a:off x="6725541" y="2770084"/>
            <a:ext cx="4580546" cy="687090"/>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Arrow Connector 7"/>
          <p:cNvCxnSpPr>
            <a:stCxn id="94" idx="3"/>
          </p:cNvCxnSpPr>
          <p:nvPr/>
        </p:nvCxnSpPr>
        <p:spPr>
          <a:xfrm>
            <a:off x="8806434" y="2953136"/>
            <a:ext cx="333448" cy="39649"/>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88" idx="3"/>
          </p:cNvCxnSpPr>
          <p:nvPr/>
        </p:nvCxnSpPr>
        <p:spPr>
          <a:xfrm flipV="1">
            <a:off x="8806433" y="3212180"/>
            <a:ext cx="333449" cy="76287"/>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00" name="Rectangle 99"/>
          <p:cNvSpPr/>
          <p:nvPr/>
        </p:nvSpPr>
        <p:spPr>
          <a:xfrm>
            <a:off x="6725541" y="4791765"/>
            <a:ext cx="4580546" cy="375113"/>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Plus 17"/>
          <p:cNvSpPr/>
          <p:nvPr/>
        </p:nvSpPr>
        <p:spPr>
          <a:xfrm>
            <a:off x="8842912" y="4822973"/>
            <a:ext cx="277583" cy="283526"/>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1" name="Rectangle 100"/>
          <p:cNvSpPr/>
          <p:nvPr/>
        </p:nvSpPr>
        <p:spPr>
          <a:xfrm>
            <a:off x="9265557" y="3464795"/>
            <a:ext cx="1860961" cy="453108"/>
          </a:xfrm>
          <a:prstGeom prst="rect">
            <a:avLst/>
          </a:prstGeom>
          <a:ln>
            <a:noFill/>
          </a:ln>
        </p:spPr>
        <p:txBody>
          <a:bodyPr wrap="none" lIns="113444" tIns="56723" rIns="113444" bIns="56723" anchor="ctr" anchorCtr="1">
            <a:spAutoFit/>
          </a:bodyPr>
          <a:lstStyle/>
          <a:p>
            <a:pPr algn="ctr" defTabSz="1134440"/>
            <a:r>
              <a:rPr lang="en-AU" sz="1100" dirty="0">
                <a:solidFill>
                  <a:srgbClr val="FF0000"/>
                </a:solidFill>
                <a:latin typeface="Century Gothic" charset="0"/>
                <a:ea typeface="Century Gothic" charset="0"/>
                <a:cs typeface="Century Gothic" charset="0"/>
              </a:rPr>
              <a:t>Bannockburn instead of</a:t>
            </a:r>
          </a:p>
          <a:p>
            <a:pPr algn="ctr" defTabSz="1134440"/>
            <a:r>
              <a:rPr lang="en-AU" sz="1100" dirty="0">
                <a:solidFill>
                  <a:srgbClr val="FF0000"/>
                </a:solidFill>
                <a:latin typeface="Century Gothic" charset="0"/>
                <a:ea typeface="Century Gothic" charset="0"/>
                <a:cs typeface="Century Gothic" charset="0"/>
              </a:rPr>
              <a:t>Corio and Geelong</a:t>
            </a:r>
          </a:p>
        </p:txBody>
      </p:sp>
      <p:sp>
        <p:nvSpPr>
          <p:cNvPr id="102" name="Rectangle 101"/>
          <p:cNvSpPr/>
          <p:nvPr/>
        </p:nvSpPr>
        <p:spPr>
          <a:xfrm>
            <a:off x="9335285" y="4332299"/>
            <a:ext cx="1721499" cy="453108"/>
          </a:xfrm>
          <a:prstGeom prst="rect">
            <a:avLst/>
          </a:prstGeom>
          <a:ln>
            <a:noFill/>
          </a:ln>
        </p:spPr>
        <p:txBody>
          <a:bodyPr wrap="none" lIns="113444" tIns="56723" rIns="113444" bIns="56723" anchor="ctr" anchorCtr="1">
            <a:spAutoFit/>
          </a:bodyPr>
          <a:lstStyle/>
          <a:p>
            <a:pPr algn="ctr" defTabSz="1134440"/>
            <a:r>
              <a:rPr lang="en-AU" sz="1100" dirty="0">
                <a:solidFill>
                  <a:schemeClr val="accent1"/>
                </a:solidFill>
                <a:latin typeface="Century Gothic" charset="0"/>
                <a:ea typeface="Century Gothic" charset="0"/>
                <a:cs typeface="Century Gothic" charset="0"/>
              </a:rPr>
              <a:t>Torquay in addition to</a:t>
            </a:r>
          </a:p>
          <a:p>
            <a:pPr algn="ctr" defTabSz="1134440"/>
            <a:r>
              <a:rPr lang="en-AU" sz="1100" dirty="0" err="1">
                <a:solidFill>
                  <a:schemeClr val="accent1"/>
                </a:solidFill>
                <a:latin typeface="Century Gothic" charset="0"/>
                <a:ea typeface="Century Gothic" charset="0"/>
                <a:cs typeface="Century Gothic" charset="0"/>
              </a:rPr>
              <a:t>Waurn</a:t>
            </a:r>
            <a:r>
              <a:rPr lang="en-AU" sz="1100" dirty="0">
                <a:solidFill>
                  <a:schemeClr val="accent1"/>
                </a:solidFill>
                <a:latin typeface="Century Gothic" charset="0"/>
                <a:ea typeface="Century Gothic" charset="0"/>
                <a:cs typeface="Century Gothic" charset="0"/>
              </a:rPr>
              <a:t> Ponds</a:t>
            </a:r>
          </a:p>
        </p:txBody>
      </p:sp>
      <p:sp>
        <p:nvSpPr>
          <p:cNvPr id="93" name="Rectangle 92"/>
          <p:cNvSpPr/>
          <p:nvPr/>
        </p:nvSpPr>
        <p:spPr>
          <a:xfrm>
            <a:off x="8368548" y="1298052"/>
            <a:ext cx="299673" cy="222941"/>
          </a:xfrm>
          <a:prstGeom prst="rect">
            <a:avLst/>
          </a:prstGeom>
          <a:pattFill prst="ltUpDiag">
            <a:fgClr>
              <a:srgbClr val="00B05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endParaRPr lang="en-AU" sz="2100" dirty="0">
              <a:solidFill>
                <a:prstClr val="white"/>
              </a:solidFill>
            </a:endParaRPr>
          </a:p>
        </p:txBody>
      </p:sp>
      <p:sp>
        <p:nvSpPr>
          <p:cNvPr id="105" name="Rectangle 104"/>
          <p:cNvSpPr/>
          <p:nvPr/>
        </p:nvSpPr>
        <p:spPr>
          <a:xfrm>
            <a:off x="8632681" y="1191373"/>
            <a:ext cx="1081901" cy="453108"/>
          </a:xfrm>
          <a:prstGeom prst="rect">
            <a:avLst/>
          </a:prstGeom>
        </p:spPr>
        <p:txBody>
          <a:bodyPr wrap="none" lIns="113444" tIns="56723" rIns="113444" bIns="56723" anchor="ctr" anchorCtr="1">
            <a:spAutoFit/>
          </a:bodyPr>
          <a:lstStyle/>
          <a:p>
            <a:pPr defTabSz="1134440"/>
            <a:r>
              <a:rPr lang="en-AU" sz="1100" dirty="0">
                <a:solidFill>
                  <a:prstClr val="black"/>
                </a:solidFill>
                <a:latin typeface="Century Gothic" charset="0"/>
                <a:ea typeface="Century Gothic" charset="0"/>
                <a:cs typeface="Century Gothic" charset="0"/>
              </a:rPr>
              <a:t>In </a:t>
            </a:r>
            <a:r>
              <a:rPr lang="en-AU" sz="1100" dirty="0" smtClean="0">
                <a:solidFill>
                  <a:prstClr val="black"/>
                </a:solidFill>
                <a:latin typeface="Century Gothic" charset="0"/>
                <a:ea typeface="Century Gothic" charset="0"/>
                <a:cs typeface="Century Gothic" charset="0"/>
              </a:rPr>
              <a:t>service for</a:t>
            </a:r>
          </a:p>
          <a:p>
            <a:pPr defTabSz="1134440"/>
            <a:r>
              <a:rPr lang="en-AU" sz="1100" dirty="0" smtClean="0">
                <a:solidFill>
                  <a:prstClr val="black"/>
                </a:solidFill>
                <a:latin typeface="Century Gothic" charset="0"/>
                <a:ea typeface="Century Gothic" charset="0"/>
                <a:cs typeface="Century Gothic" charset="0"/>
              </a:rPr>
              <a:t> summer</a:t>
            </a:r>
            <a:endParaRPr lang="en-AU" sz="1100" dirty="0">
              <a:solidFill>
                <a:prstClr val="black"/>
              </a:solidFill>
              <a:latin typeface="Century Gothic" charset="0"/>
              <a:ea typeface="Century Gothic" charset="0"/>
              <a:cs typeface="Century Gothic" charset="0"/>
            </a:endParaRPr>
          </a:p>
        </p:txBody>
      </p:sp>
      <p:sp>
        <p:nvSpPr>
          <p:cNvPr id="106" name="Title 1"/>
          <p:cNvSpPr txBox="1">
            <a:spLocks/>
          </p:cNvSpPr>
          <p:nvPr/>
        </p:nvSpPr>
        <p:spPr bwMode="auto">
          <a:xfrm>
            <a:off x="4326118" y="1874390"/>
            <a:ext cx="2038684" cy="447548"/>
          </a:xfrm>
          <a:prstGeom prst="rect">
            <a:avLst/>
          </a:prstGeom>
          <a:solidFill>
            <a:srgbClr val="F9932F"/>
          </a:solidFill>
          <a:ln>
            <a:noFill/>
          </a:ln>
          <a:extLst/>
        </p:spPr>
        <p:txBody>
          <a:bodyPr vert="horz" wrap="square" lIns="104829" tIns="52417" rIns="104829" bIns="52417" numCol="1" anchor="ctr" anchorCtr="0" compatLnSpc="1">
            <a:prstTxWarp prst="textNoShape">
              <a:avLst/>
            </a:prstTxWarp>
            <a:normAutofit/>
          </a:bodyPr>
          <a:lstStyle>
            <a:lvl1pPr algn="l" rtl="0" fontAlgn="base">
              <a:lnSpc>
                <a:spcPct val="90000"/>
              </a:lnSpc>
              <a:spcBef>
                <a:spcPct val="0"/>
              </a:spcBef>
              <a:spcAft>
                <a:spcPct val="0"/>
              </a:spcAft>
              <a:defRPr sz="2400" b="1" kern="1200">
                <a:solidFill>
                  <a:schemeClr val="accent2"/>
                </a:solidFill>
                <a:latin typeface="+mj-lt"/>
                <a:ea typeface="+mj-ea"/>
                <a:cs typeface="+mj-cs"/>
              </a:defRPr>
            </a:lvl1pPr>
            <a:lvl2pPr algn="l" rtl="0" fontAlgn="base">
              <a:lnSpc>
                <a:spcPct val="90000"/>
              </a:lnSpc>
              <a:spcBef>
                <a:spcPct val="0"/>
              </a:spcBef>
              <a:spcAft>
                <a:spcPct val="0"/>
              </a:spcAft>
              <a:defRPr sz="2400" b="1">
                <a:solidFill>
                  <a:schemeClr val="accent2"/>
                </a:solidFill>
                <a:latin typeface="Arial" charset="0"/>
              </a:defRPr>
            </a:lvl2pPr>
            <a:lvl3pPr algn="l" rtl="0" fontAlgn="base">
              <a:lnSpc>
                <a:spcPct val="90000"/>
              </a:lnSpc>
              <a:spcBef>
                <a:spcPct val="0"/>
              </a:spcBef>
              <a:spcAft>
                <a:spcPct val="0"/>
              </a:spcAft>
              <a:defRPr sz="2400" b="1">
                <a:solidFill>
                  <a:schemeClr val="accent2"/>
                </a:solidFill>
                <a:latin typeface="Arial" charset="0"/>
              </a:defRPr>
            </a:lvl3pPr>
            <a:lvl4pPr algn="l" rtl="0" fontAlgn="base">
              <a:lnSpc>
                <a:spcPct val="90000"/>
              </a:lnSpc>
              <a:spcBef>
                <a:spcPct val="0"/>
              </a:spcBef>
              <a:spcAft>
                <a:spcPct val="0"/>
              </a:spcAft>
              <a:defRPr sz="2400" b="1">
                <a:solidFill>
                  <a:schemeClr val="accent2"/>
                </a:solidFill>
                <a:latin typeface="Arial" charset="0"/>
              </a:defRPr>
            </a:lvl4pPr>
            <a:lvl5pPr algn="l" rtl="0" fontAlgn="base">
              <a:lnSpc>
                <a:spcPct val="90000"/>
              </a:lnSpc>
              <a:spcBef>
                <a:spcPct val="0"/>
              </a:spcBef>
              <a:spcAft>
                <a:spcPct val="0"/>
              </a:spcAft>
              <a:defRPr sz="2400" b="1">
                <a:solidFill>
                  <a:schemeClr val="accent2"/>
                </a:solidFill>
                <a:latin typeface="Arial" charset="0"/>
              </a:defRPr>
            </a:lvl5pPr>
            <a:lvl6pPr marL="457200" algn="l" rtl="0" fontAlgn="base">
              <a:lnSpc>
                <a:spcPct val="90000"/>
              </a:lnSpc>
              <a:spcBef>
                <a:spcPct val="0"/>
              </a:spcBef>
              <a:spcAft>
                <a:spcPct val="0"/>
              </a:spcAft>
              <a:defRPr sz="2400" b="1">
                <a:solidFill>
                  <a:schemeClr val="accent2"/>
                </a:solidFill>
                <a:latin typeface="Arial" charset="0"/>
              </a:defRPr>
            </a:lvl6pPr>
            <a:lvl7pPr marL="914400" algn="l" rtl="0" fontAlgn="base">
              <a:lnSpc>
                <a:spcPct val="90000"/>
              </a:lnSpc>
              <a:spcBef>
                <a:spcPct val="0"/>
              </a:spcBef>
              <a:spcAft>
                <a:spcPct val="0"/>
              </a:spcAft>
              <a:defRPr sz="2400" b="1">
                <a:solidFill>
                  <a:schemeClr val="accent2"/>
                </a:solidFill>
                <a:latin typeface="Arial" charset="0"/>
              </a:defRPr>
            </a:lvl7pPr>
            <a:lvl8pPr marL="1371600" algn="l" rtl="0" fontAlgn="base">
              <a:lnSpc>
                <a:spcPct val="90000"/>
              </a:lnSpc>
              <a:spcBef>
                <a:spcPct val="0"/>
              </a:spcBef>
              <a:spcAft>
                <a:spcPct val="0"/>
              </a:spcAft>
              <a:defRPr sz="2400" b="1">
                <a:solidFill>
                  <a:schemeClr val="accent2"/>
                </a:solidFill>
                <a:latin typeface="Arial" charset="0"/>
              </a:defRPr>
            </a:lvl8pPr>
            <a:lvl9pPr marL="1828800" algn="l" rtl="0" fontAlgn="base">
              <a:lnSpc>
                <a:spcPct val="90000"/>
              </a:lnSpc>
              <a:spcBef>
                <a:spcPct val="0"/>
              </a:spcBef>
              <a:spcAft>
                <a:spcPct val="0"/>
              </a:spcAft>
              <a:defRPr sz="2400" b="1">
                <a:solidFill>
                  <a:schemeClr val="accent2"/>
                </a:solidFill>
                <a:latin typeface="Arial" charset="0"/>
              </a:defRPr>
            </a:lvl9pPr>
          </a:lstStyle>
          <a:p>
            <a:pPr algn="ctr" defTabSz="1134440"/>
            <a:r>
              <a:rPr lang="en-AU" sz="1100" dirty="0">
                <a:solidFill>
                  <a:prstClr val="white"/>
                </a:solidFill>
                <a:latin typeface="Arial" panose="020B0604020202020204" pitchFamily="34" charset="0"/>
                <a:cs typeface="Arial" panose="020B0604020202020204" pitchFamily="34" charset="0"/>
              </a:rPr>
              <a:t>Tranche </a:t>
            </a:r>
            <a:r>
              <a:rPr lang="en-AU" sz="1100" dirty="0" smtClean="0">
                <a:solidFill>
                  <a:prstClr val="white"/>
                </a:solidFill>
                <a:latin typeface="Arial" panose="020B0604020202020204" pitchFamily="34" charset="0"/>
                <a:cs typeface="Arial" panose="020B0604020202020204" pitchFamily="34" charset="0"/>
              </a:rPr>
              <a:t>2</a:t>
            </a:r>
            <a:endParaRPr lang="en-AU" sz="1100" dirty="0">
              <a:solidFill>
                <a:prstClr val="white"/>
              </a:solidFill>
              <a:latin typeface="Arial" panose="020B0604020202020204" pitchFamily="34" charset="0"/>
              <a:cs typeface="Arial" panose="020B0604020202020204" pitchFamily="34" charset="0"/>
            </a:endParaRPr>
          </a:p>
        </p:txBody>
      </p:sp>
      <p:sp>
        <p:nvSpPr>
          <p:cNvPr id="108" name="Rectangle 107"/>
          <p:cNvSpPr/>
          <p:nvPr/>
        </p:nvSpPr>
        <p:spPr>
          <a:xfrm>
            <a:off x="4325765" y="2449111"/>
            <a:ext cx="2018117" cy="286216"/>
          </a:xfrm>
          <a:prstGeom prst="rect">
            <a:avLst/>
          </a:prstGeom>
          <a:pattFill prst="wdUpDiag">
            <a:fgClr>
              <a:srgbClr val="00B050"/>
            </a:fgClr>
            <a:bgClr>
              <a:schemeClr val="bg1"/>
            </a:bgClr>
          </a:pattFill>
          <a:ln>
            <a:solidFill>
              <a:srgbClr val="376092"/>
            </a:solidFill>
          </a:ln>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r>
              <a:rPr lang="en-AU" sz="1100" dirty="0" smtClean="0">
                <a:solidFill>
                  <a:prstClr val="black"/>
                </a:solidFill>
                <a:latin typeface="Century Gothic" charset="0"/>
                <a:ea typeface="Century Gothic" charset="0"/>
                <a:cs typeface="Century Gothic" charset="0"/>
              </a:rPr>
              <a:t>Colac - 5</a:t>
            </a:r>
            <a:endParaRPr lang="en-AU" sz="1100" dirty="0">
              <a:solidFill>
                <a:prstClr val="black"/>
              </a:solidFill>
              <a:latin typeface="Century Gothic" charset="0"/>
              <a:ea typeface="Century Gothic" charset="0"/>
              <a:cs typeface="Century Gothic" charset="0"/>
            </a:endParaRPr>
          </a:p>
        </p:txBody>
      </p:sp>
      <p:sp>
        <p:nvSpPr>
          <p:cNvPr id="79" name="Rectangle 78"/>
          <p:cNvSpPr/>
          <p:nvPr/>
        </p:nvSpPr>
        <p:spPr>
          <a:xfrm>
            <a:off x="9805607" y="1298051"/>
            <a:ext cx="299673" cy="222941"/>
          </a:xfrm>
          <a:prstGeom prst="rect">
            <a:avLst/>
          </a:prstGeom>
          <a:pattFill prst="dkUpDiag">
            <a:fgClr>
              <a:schemeClr val="bg1">
                <a:lumMod val="6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lIns="113444" tIns="56723" rIns="113444" bIns="56723" rtlCol="0" anchor="ctr"/>
          <a:lstStyle/>
          <a:p>
            <a:pPr algn="ctr" defTabSz="1134440"/>
            <a:endParaRPr lang="en-AU" sz="2100" dirty="0">
              <a:solidFill>
                <a:prstClr val="white"/>
              </a:solidFill>
            </a:endParaRPr>
          </a:p>
        </p:txBody>
      </p:sp>
      <p:sp>
        <p:nvSpPr>
          <p:cNvPr id="107" name="Rectangle 106"/>
          <p:cNvSpPr/>
          <p:nvPr/>
        </p:nvSpPr>
        <p:spPr>
          <a:xfrm>
            <a:off x="10069740" y="1276010"/>
            <a:ext cx="1537154" cy="283831"/>
          </a:xfrm>
          <a:prstGeom prst="rect">
            <a:avLst/>
          </a:prstGeom>
        </p:spPr>
        <p:txBody>
          <a:bodyPr wrap="none" lIns="113444" tIns="56723" rIns="113444" bIns="56723" anchor="ctr" anchorCtr="1">
            <a:spAutoFit/>
          </a:bodyPr>
          <a:lstStyle/>
          <a:p>
            <a:pPr defTabSz="1134440"/>
            <a:r>
              <a:rPr lang="en-AU" sz="1100" dirty="0" smtClean="0">
                <a:solidFill>
                  <a:prstClr val="black"/>
                </a:solidFill>
                <a:latin typeface="Century Gothic" charset="0"/>
                <a:ea typeface="Century Gothic" charset="0"/>
                <a:cs typeface="Century Gothic" charset="0"/>
              </a:rPr>
              <a:t>In service (TFB only)</a:t>
            </a:r>
            <a:endParaRPr lang="en-AU" sz="1100" dirty="0">
              <a:solidFill>
                <a:prstClr val="black"/>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2962287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REFCL Deployment timetable – Tranche 2</a:t>
            </a:r>
          </a:p>
        </p:txBody>
      </p:sp>
      <p:sp>
        <p:nvSpPr>
          <p:cNvPr id="4" name="Footer Placeholder 3"/>
          <p:cNvSpPr>
            <a:spLocks noGrp="1"/>
          </p:cNvSpPr>
          <p:nvPr>
            <p:ph type="ftr" sz="quarter" idx="11"/>
          </p:nvPr>
        </p:nvSpPr>
        <p:spPr/>
        <p:txBody>
          <a:bodyPr/>
          <a:lstStyle/>
          <a:p>
            <a:r>
              <a:rPr lang="en-AU"/>
              <a:t>Powercor REFCL program update</a:t>
            </a:r>
            <a:endParaRPr lang="en-GB" dirty="0"/>
          </a:p>
        </p:txBody>
      </p:sp>
      <p:sp>
        <p:nvSpPr>
          <p:cNvPr id="5" name="Slide Number Placeholder 4"/>
          <p:cNvSpPr>
            <a:spLocks noGrp="1"/>
          </p:cNvSpPr>
          <p:nvPr>
            <p:ph type="sldNum" sz="quarter" idx="12"/>
          </p:nvPr>
        </p:nvSpPr>
        <p:spPr/>
        <p:txBody>
          <a:bodyPr/>
          <a:lstStyle/>
          <a:p>
            <a:fld id="{2DF68DF2-6E18-41F6-AFE0-AA4564C85ECC}" type="slidenum">
              <a:rPr lang="en-GB" smtClean="0"/>
              <a:pPr/>
              <a:t>4</a:t>
            </a:fld>
            <a:endParaRPr lang="en-GB"/>
          </a:p>
        </p:txBody>
      </p:sp>
      <p:sp>
        <p:nvSpPr>
          <p:cNvPr id="46" name="Content Placeholder 5"/>
          <p:cNvSpPr>
            <a:spLocks noGrp="1"/>
          </p:cNvSpPr>
          <p:nvPr>
            <p:ph idx="1"/>
          </p:nvPr>
        </p:nvSpPr>
        <p:spPr>
          <a:xfrm>
            <a:off x="606244" y="4866505"/>
            <a:ext cx="8033554" cy="1089913"/>
          </a:xfrm>
        </p:spPr>
        <p:txBody>
          <a:bodyPr/>
          <a:lstStyle/>
          <a:p>
            <a:pPr>
              <a:spcBef>
                <a:spcPts val="0"/>
              </a:spcBef>
              <a:spcAft>
                <a:spcPts val="600"/>
              </a:spcAft>
            </a:pPr>
            <a:r>
              <a:rPr lang="en-AU" dirty="0"/>
              <a:t>Powercor has recently </a:t>
            </a:r>
            <a:r>
              <a:rPr lang="en-AU" dirty="0" smtClean="0"/>
              <a:t>commissioned Charlton and Ararat.</a:t>
            </a:r>
            <a:endParaRPr lang="en-AU" dirty="0"/>
          </a:p>
          <a:p>
            <a:pPr>
              <a:spcBef>
                <a:spcPts val="0"/>
              </a:spcBef>
              <a:spcAft>
                <a:spcPts val="600"/>
              </a:spcAft>
            </a:pPr>
            <a:r>
              <a:rPr lang="en-AU" dirty="0" smtClean="0"/>
              <a:t>Colac, Ararat and Charlton will be in service this summer (Charlton on TFB days only).</a:t>
            </a:r>
          </a:p>
          <a:p>
            <a:pPr>
              <a:spcBef>
                <a:spcPts val="0"/>
              </a:spcBef>
              <a:spcAft>
                <a:spcPts val="600"/>
              </a:spcAft>
            </a:pPr>
            <a:r>
              <a:rPr lang="en-AU" dirty="0" smtClean="0"/>
              <a:t>In 2020 there will be eight tranche two stations to test plus seven tranche one stations.</a:t>
            </a:r>
            <a:endParaRPr lang="en-AU" dirty="0"/>
          </a:p>
        </p:txBody>
      </p:sp>
      <p:sp>
        <p:nvSpPr>
          <p:cNvPr id="98" name="Pentagon 97"/>
          <p:cNvSpPr/>
          <p:nvPr/>
        </p:nvSpPr>
        <p:spPr>
          <a:xfrm>
            <a:off x="9023126" y="957383"/>
            <a:ext cx="2405367" cy="4795299"/>
          </a:xfrm>
          <a:prstGeom prst="homePlate">
            <a:avLst>
              <a:gd name="adj" fmla="val 0"/>
            </a:avLst>
          </a:prstGeom>
          <a:solidFill>
            <a:srgbClr val="CBDCF0">
              <a:alpha val="50000"/>
            </a:srgbClr>
          </a:solidFill>
          <a:ln w="6350">
            <a:solidFill>
              <a:srgbClr val="243B87"/>
            </a:solidFill>
          </a:ln>
          <a:effectLst/>
        </p:spPr>
        <p:style>
          <a:lnRef idx="3">
            <a:schemeClr val="lt1"/>
          </a:lnRef>
          <a:fillRef idx="1">
            <a:schemeClr val="accent6"/>
          </a:fillRef>
          <a:effectRef idx="1">
            <a:schemeClr val="accent6"/>
          </a:effectRef>
          <a:fontRef idx="minor">
            <a:schemeClr val="lt1"/>
          </a:fontRef>
        </p:style>
        <p:txBody>
          <a:bodyPr lIns="0" rIns="0" rtlCol="0" anchor="ctr"/>
          <a:lstStyle/>
          <a:p>
            <a:pPr algn="ctr"/>
            <a:endParaRPr lang="en-AU" sz="1050" b="1" dirty="0">
              <a:solidFill>
                <a:schemeClr val="bg1"/>
              </a:solidFill>
              <a:latin typeface="Century Gothic" panose="020B0502020202020204" pitchFamily="34" charset="0"/>
            </a:endParaRPr>
          </a:p>
        </p:txBody>
      </p:sp>
      <p:sp>
        <p:nvSpPr>
          <p:cNvPr id="99" name="Pentagon 98"/>
          <p:cNvSpPr/>
          <p:nvPr/>
        </p:nvSpPr>
        <p:spPr>
          <a:xfrm>
            <a:off x="9023125" y="717094"/>
            <a:ext cx="2405367" cy="216000"/>
          </a:xfrm>
          <a:prstGeom prst="homePlate">
            <a:avLst>
              <a:gd name="adj" fmla="val 0"/>
            </a:avLst>
          </a:prstGeom>
          <a:solidFill>
            <a:srgbClr val="699FCE"/>
          </a:solidFill>
          <a:ln w="19050">
            <a:solidFill>
              <a:srgbClr val="243B87"/>
            </a:solidFill>
          </a:ln>
          <a:effectLst/>
        </p:spPr>
        <p:style>
          <a:lnRef idx="3">
            <a:schemeClr val="lt1"/>
          </a:lnRef>
          <a:fillRef idx="1">
            <a:schemeClr val="accent6"/>
          </a:fillRef>
          <a:effectRef idx="1">
            <a:schemeClr val="accent6"/>
          </a:effectRef>
          <a:fontRef idx="minor">
            <a:schemeClr val="lt1"/>
          </a:fontRef>
        </p:style>
        <p:txBody>
          <a:bodyPr lIns="0" rIns="0" rtlCol="0" anchor="ctr"/>
          <a:lstStyle/>
          <a:p>
            <a:pPr algn="ctr"/>
            <a:r>
              <a:rPr lang="en-AU" sz="1050" b="1" dirty="0">
                <a:solidFill>
                  <a:schemeClr val="bg1"/>
                </a:solidFill>
                <a:latin typeface="Century Gothic" panose="020B0502020202020204" pitchFamily="34" charset="0"/>
              </a:rPr>
              <a:t>REFCL thermometer</a:t>
            </a:r>
          </a:p>
        </p:txBody>
      </p:sp>
      <p:sp>
        <p:nvSpPr>
          <p:cNvPr id="100" name="Oval 99"/>
          <p:cNvSpPr/>
          <p:nvPr/>
        </p:nvSpPr>
        <p:spPr>
          <a:xfrm>
            <a:off x="9489922" y="4620164"/>
            <a:ext cx="469122" cy="416378"/>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9" name="Rectangle 158"/>
          <p:cNvSpPr/>
          <p:nvPr/>
        </p:nvSpPr>
        <p:spPr>
          <a:xfrm>
            <a:off x="9633213" y="4463084"/>
            <a:ext cx="180000" cy="180000"/>
          </a:xfrm>
          <a:prstGeom prst="rect">
            <a:avLst/>
          </a:prstGeom>
          <a:solidFill>
            <a:srgbClr val="00B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0" name="Rectangle 159"/>
          <p:cNvSpPr/>
          <p:nvPr/>
        </p:nvSpPr>
        <p:spPr>
          <a:xfrm>
            <a:off x="9633213" y="4463084"/>
            <a:ext cx="180000" cy="180000"/>
          </a:xfrm>
          <a:prstGeom prst="rect">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61" name="Straight Connector 160"/>
          <p:cNvCxnSpPr/>
          <p:nvPr/>
        </p:nvCxnSpPr>
        <p:spPr>
          <a:xfrm>
            <a:off x="9813574" y="4465859"/>
            <a:ext cx="1476000" cy="0"/>
          </a:xfrm>
          <a:prstGeom prst="line">
            <a:avLst/>
          </a:prstGeom>
          <a:ln>
            <a:solidFill>
              <a:schemeClr val="tx2">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162" name="Rectangle 161"/>
          <p:cNvSpPr/>
          <p:nvPr/>
        </p:nvSpPr>
        <p:spPr>
          <a:xfrm>
            <a:off x="9813213" y="3115009"/>
            <a:ext cx="360000" cy="135084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lnSpc>
                <a:spcPct val="125000"/>
              </a:lnSpc>
            </a:pPr>
            <a:r>
              <a:rPr lang="en-AU" sz="1000" dirty="0">
                <a:solidFill>
                  <a:schemeClr val="tx1"/>
                </a:solidFill>
              </a:rPr>
              <a:t>EHK</a:t>
            </a:r>
          </a:p>
          <a:p>
            <a:pPr algn="ctr">
              <a:lnSpc>
                <a:spcPct val="125000"/>
              </a:lnSpc>
            </a:pPr>
            <a:r>
              <a:rPr lang="en-AU" sz="1000" dirty="0">
                <a:solidFill>
                  <a:schemeClr val="tx1"/>
                </a:solidFill>
              </a:rPr>
              <a:t>WIN</a:t>
            </a:r>
          </a:p>
          <a:p>
            <a:pPr algn="ctr">
              <a:lnSpc>
                <a:spcPct val="125000"/>
              </a:lnSpc>
            </a:pPr>
            <a:r>
              <a:rPr lang="en-AU" sz="1000" dirty="0">
                <a:solidFill>
                  <a:schemeClr val="tx1"/>
                </a:solidFill>
              </a:rPr>
              <a:t>WND</a:t>
            </a:r>
          </a:p>
          <a:p>
            <a:pPr algn="ctr">
              <a:lnSpc>
                <a:spcPct val="125000"/>
              </a:lnSpc>
            </a:pPr>
            <a:r>
              <a:rPr lang="en-AU" sz="1000" dirty="0">
                <a:solidFill>
                  <a:schemeClr val="tx1"/>
                </a:solidFill>
              </a:rPr>
              <a:t>CMN</a:t>
            </a:r>
          </a:p>
          <a:p>
            <a:pPr algn="ctr">
              <a:lnSpc>
                <a:spcPct val="125000"/>
              </a:lnSpc>
            </a:pPr>
            <a:r>
              <a:rPr lang="en-AU" sz="1000" dirty="0">
                <a:solidFill>
                  <a:schemeClr val="tx1"/>
                </a:solidFill>
              </a:rPr>
              <a:t>MRO</a:t>
            </a:r>
          </a:p>
          <a:p>
            <a:pPr algn="ctr">
              <a:lnSpc>
                <a:spcPct val="125000"/>
              </a:lnSpc>
            </a:pPr>
            <a:r>
              <a:rPr lang="en-AU" sz="1000" dirty="0">
                <a:solidFill>
                  <a:schemeClr val="tx1"/>
                </a:solidFill>
              </a:rPr>
              <a:t>CDN</a:t>
            </a:r>
          </a:p>
          <a:p>
            <a:pPr algn="ctr">
              <a:lnSpc>
                <a:spcPct val="125000"/>
              </a:lnSpc>
            </a:pPr>
            <a:r>
              <a:rPr lang="en-AU" sz="1000" dirty="0">
                <a:solidFill>
                  <a:schemeClr val="tx1"/>
                </a:solidFill>
              </a:rPr>
              <a:t>GSB</a:t>
            </a:r>
          </a:p>
        </p:txBody>
      </p:sp>
      <p:sp>
        <p:nvSpPr>
          <p:cNvPr id="163" name="Rectangle 162"/>
          <p:cNvSpPr/>
          <p:nvPr/>
        </p:nvSpPr>
        <p:spPr>
          <a:xfrm>
            <a:off x="10173213" y="3113447"/>
            <a:ext cx="360000" cy="135241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en-AU" sz="1000" dirty="0">
                <a:solidFill>
                  <a:schemeClr val="tx1"/>
                </a:solidFill>
              </a:rPr>
              <a:t>5</a:t>
            </a:r>
          </a:p>
          <a:p>
            <a:pPr algn="ctr">
              <a:lnSpc>
                <a:spcPct val="125000"/>
              </a:lnSpc>
            </a:pPr>
            <a:r>
              <a:rPr lang="en-AU" sz="1000" dirty="0">
                <a:solidFill>
                  <a:schemeClr val="tx1"/>
                </a:solidFill>
              </a:rPr>
              <a:t>5</a:t>
            </a:r>
          </a:p>
          <a:p>
            <a:pPr algn="ctr">
              <a:lnSpc>
                <a:spcPct val="125000"/>
              </a:lnSpc>
            </a:pPr>
            <a:r>
              <a:rPr lang="en-AU" sz="1000" dirty="0">
                <a:solidFill>
                  <a:schemeClr val="tx1"/>
                </a:solidFill>
              </a:rPr>
              <a:t>4</a:t>
            </a:r>
          </a:p>
          <a:p>
            <a:pPr algn="ctr">
              <a:lnSpc>
                <a:spcPct val="125000"/>
              </a:lnSpc>
            </a:pPr>
            <a:r>
              <a:rPr lang="en-AU" sz="1000" dirty="0">
                <a:solidFill>
                  <a:schemeClr val="tx1"/>
                </a:solidFill>
              </a:rPr>
              <a:t>4</a:t>
            </a:r>
          </a:p>
          <a:p>
            <a:pPr algn="ctr">
              <a:lnSpc>
                <a:spcPct val="125000"/>
              </a:lnSpc>
            </a:pPr>
            <a:r>
              <a:rPr lang="en-AU" sz="1000" dirty="0">
                <a:solidFill>
                  <a:schemeClr val="tx1"/>
                </a:solidFill>
              </a:rPr>
              <a:t>5</a:t>
            </a:r>
          </a:p>
          <a:p>
            <a:pPr algn="ctr">
              <a:lnSpc>
                <a:spcPct val="125000"/>
              </a:lnSpc>
            </a:pPr>
            <a:r>
              <a:rPr lang="en-AU" sz="1000" dirty="0">
                <a:solidFill>
                  <a:schemeClr val="tx1"/>
                </a:solidFill>
              </a:rPr>
              <a:t>4</a:t>
            </a:r>
          </a:p>
          <a:p>
            <a:pPr algn="ctr">
              <a:lnSpc>
                <a:spcPct val="125000"/>
              </a:lnSpc>
            </a:pPr>
            <a:r>
              <a:rPr lang="en-AU" sz="1000" dirty="0">
                <a:solidFill>
                  <a:schemeClr val="tx1"/>
                </a:solidFill>
              </a:rPr>
              <a:t>3</a:t>
            </a:r>
            <a:endParaRPr lang="en-AU" dirty="0">
              <a:solidFill>
                <a:schemeClr val="tx1"/>
              </a:solidFill>
            </a:endParaRPr>
          </a:p>
        </p:txBody>
      </p:sp>
      <p:sp>
        <p:nvSpPr>
          <p:cNvPr id="164" name="Rectangle 163"/>
          <p:cNvSpPr/>
          <p:nvPr/>
        </p:nvSpPr>
        <p:spPr>
          <a:xfrm>
            <a:off x="10533358" y="3113446"/>
            <a:ext cx="720000" cy="135241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lnSpc>
                <a:spcPct val="125000"/>
              </a:lnSpc>
            </a:pPr>
            <a:r>
              <a:rPr lang="en-AU" sz="1000" dirty="0">
                <a:solidFill>
                  <a:schemeClr val="tx1"/>
                </a:solidFill>
              </a:rPr>
              <a:t>APPROVED</a:t>
            </a:r>
          </a:p>
          <a:p>
            <a:pPr algn="ctr">
              <a:lnSpc>
                <a:spcPct val="125000"/>
              </a:lnSpc>
            </a:pPr>
            <a:r>
              <a:rPr lang="en-AU" sz="1000" dirty="0">
                <a:solidFill>
                  <a:schemeClr val="tx1"/>
                </a:solidFill>
              </a:rPr>
              <a:t>APPROVED</a:t>
            </a:r>
          </a:p>
          <a:p>
            <a:pPr algn="ctr">
              <a:lnSpc>
                <a:spcPct val="125000"/>
              </a:lnSpc>
            </a:pPr>
            <a:r>
              <a:rPr lang="en-AU" sz="1000" dirty="0">
                <a:solidFill>
                  <a:schemeClr val="tx1"/>
                </a:solidFill>
              </a:rPr>
              <a:t>APPROVED</a:t>
            </a:r>
          </a:p>
          <a:p>
            <a:pPr algn="ctr">
              <a:lnSpc>
                <a:spcPct val="125000"/>
              </a:lnSpc>
            </a:pPr>
            <a:r>
              <a:rPr lang="en-AU" sz="1000" dirty="0">
                <a:solidFill>
                  <a:schemeClr val="tx1"/>
                </a:solidFill>
              </a:rPr>
              <a:t>APPROVED</a:t>
            </a:r>
          </a:p>
          <a:p>
            <a:pPr algn="ctr">
              <a:lnSpc>
                <a:spcPct val="125000"/>
              </a:lnSpc>
            </a:pPr>
            <a:r>
              <a:rPr lang="en-AU" sz="1000" dirty="0">
                <a:solidFill>
                  <a:schemeClr val="tx1"/>
                </a:solidFill>
              </a:rPr>
              <a:t>APPROVED</a:t>
            </a:r>
          </a:p>
          <a:p>
            <a:pPr algn="ctr">
              <a:lnSpc>
                <a:spcPct val="125000"/>
              </a:lnSpc>
            </a:pPr>
            <a:r>
              <a:rPr lang="en-AU" sz="1000" dirty="0">
                <a:solidFill>
                  <a:schemeClr val="tx1"/>
                </a:solidFill>
              </a:rPr>
              <a:t>APPROVED</a:t>
            </a:r>
          </a:p>
          <a:p>
            <a:pPr algn="ctr">
              <a:lnSpc>
                <a:spcPct val="125000"/>
              </a:lnSpc>
            </a:pPr>
            <a:r>
              <a:rPr lang="en-AU" sz="1000" dirty="0">
                <a:solidFill>
                  <a:schemeClr val="tx1"/>
                </a:solidFill>
              </a:rPr>
              <a:t>APPROVED</a:t>
            </a:r>
          </a:p>
        </p:txBody>
      </p:sp>
      <p:sp>
        <p:nvSpPr>
          <p:cNvPr id="165" name="Rectangle 164"/>
          <p:cNvSpPr/>
          <p:nvPr/>
        </p:nvSpPr>
        <p:spPr>
          <a:xfrm>
            <a:off x="9813574" y="2869992"/>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dirty="0">
                <a:solidFill>
                  <a:schemeClr val="tx1"/>
                </a:solidFill>
              </a:rPr>
              <a:t>CLC</a:t>
            </a:r>
          </a:p>
        </p:txBody>
      </p:sp>
      <p:sp>
        <p:nvSpPr>
          <p:cNvPr id="166" name="Rectangle 165"/>
          <p:cNvSpPr/>
          <p:nvPr/>
        </p:nvSpPr>
        <p:spPr>
          <a:xfrm>
            <a:off x="10173574" y="2869992"/>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5</a:t>
            </a:r>
            <a:endParaRPr lang="en-AU" dirty="0">
              <a:solidFill>
                <a:schemeClr val="tx1"/>
              </a:solidFill>
            </a:endParaRPr>
          </a:p>
        </p:txBody>
      </p:sp>
      <p:sp>
        <p:nvSpPr>
          <p:cNvPr id="167" name="Rectangle 166"/>
          <p:cNvSpPr/>
          <p:nvPr/>
        </p:nvSpPr>
        <p:spPr>
          <a:xfrm>
            <a:off x="10533719" y="2708084"/>
            <a:ext cx="72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AU" sz="1000" dirty="0">
              <a:solidFill>
                <a:schemeClr val="tx1"/>
              </a:solidFill>
            </a:endParaRPr>
          </a:p>
        </p:txBody>
      </p:sp>
      <p:sp>
        <p:nvSpPr>
          <p:cNvPr id="168" name="Rectangle 167"/>
          <p:cNvSpPr/>
          <p:nvPr/>
        </p:nvSpPr>
        <p:spPr>
          <a:xfrm>
            <a:off x="10533719" y="2303084"/>
            <a:ext cx="72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AU" sz="1000" dirty="0">
              <a:solidFill>
                <a:schemeClr val="tx1"/>
              </a:solidFill>
            </a:endParaRPr>
          </a:p>
        </p:txBody>
      </p:sp>
      <p:sp>
        <p:nvSpPr>
          <p:cNvPr id="169" name="Rectangle 168"/>
          <p:cNvSpPr/>
          <p:nvPr/>
        </p:nvSpPr>
        <p:spPr>
          <a:xfrm>
            <a:off x="10533719" y="1846425"/>
            <a:ext cx="72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AU" sz="1000" dirty="0">
              <a:solidFill>
                <a:schemeClr val="tx1"/>
              </a:solidFill>
            </a:endParaRPr>
          </a:p>
        </p:txBody>
      </p:sp>
      <p:sp>
        <p:nvSpPr>
          <p:cNvPr id="170" name="Rectangle 169"/>
          <p:cNvSpPr/>
          <p:nvPr/>
        </p:nvSpPr>
        <p:spPr>
          <a:xfrm>
            <a:off x="10533719" y="1393018"/>
            <a:ext cx="72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AU" sz="1000" dirty="0">
              <a:solidFill>
                <a:schemeClr val="tx1"/>
              </a:solidFill>
            </a:endParaRPr>
          </a:p>
        </p:txBody>
      </p:sp>
      <p:sp>
        <p:nvSpPr>
          <p:cNvPr id="171" name="Rectangle 170"/>
          <p:cNvSpPr/>
          <p:nvPr/>
        </p:nvSpPr>
        <p:spPr>
          <a:xfrm>
            <a:off x="9813574" y="1032662"/>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b="1" dirty="0">
                <a:solidFill>
                  <a:schemeClr val="tx1"/>
                </a:solidFill>
              </a:rPr>
              <a:t>ZSS</a:t>
            </a:r>
          </a:p>
        </p:txBody>
      </p:sp>
      <p:sp>
        <p:nvSpPr>
          <p:cNvPr id="172" name="Rectangle 171"/>
          <p:cNvSpPr/>
          <p:nvPr/>
        </p:nvSpPr>
        <p:spPr>
          <a:xfrm>
            <a:off x="10173574" y="1032662"/>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b="1" dirty="0">
                <a:solidFill>
                  <a:schemeClr val="tx1"/>
                </a:solidFill>
              </a:rPr>
              <a:t>PTS</a:t>
            </a:r>
            <a:endParaRPr lang="en-AU" b="1" dirty="0">
              <a:solidFill>
                <a:schemeClr val="tx1"/>
              </a:solidFill>
            </a:endParaRPr>
          </a:p>
        </p:txBody>
      </p:sp>
      <p:sp>
        <p:nvSpPr>
          <p:cNvPr id="173" name="Rectangle 172"/>
          <p:cNvSpPr/>
          <p:nvPr/>
        </p:nvSpPr>
        <p:spPr>
          <a:xfrm>
            <a:off x="10533719" y="1032662"/>
            <a:ext cx="72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b="1" dirty="0">
                <a:solidFill>
                  <a:schemeClr val="tx1"/>
                </a:solidFill>
              </a:rPr>
              <a:t>STATUS</a:t>
            </a:r>
          </a:p>
        </p:txBody>
      </p:sp>
      <p:cxnSp>
        <p:nvCxnSpPr>
          <p:cNvPr id="174" name="Straight Connector 173"/>
          <p:cNvCxnSpPr/>
          <p:nvPr/>
        </p:nvCxnSpPr>
        <p:spPr>
          <a:xfrm>
            <a:off x="9817404" y="3115595"/>
            <a:ext cx="1476000"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9813574" y="1530870"/>
            <a:ext cx="1476000" cy="0"/>
          </a:xfrm>
          <a:prstGeom prst="line">
            <a:avLst/>
          </a:prstGeom>
          <a:ln>
            <a:solidFill>
              <a:schemeClr val="tx2">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176" name="Rectangle 175"/>
          <p:cNvSpPr/>
          <p:nvPr/>
        </p:nvSpPr>
        <p:spPr>
          <a:xfrm>
            <a:off x="9633213" y="4642233"/>
            <a:ext cx="180000" cy="180000"/>
          </a:xfrm>
          <a:prstGeom prst="rect">
            <a:avLst/>
          </a:prstGeom>
          <a:solidFill>
            <a:srgbClr val="00B050"/>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7" name="Rectangle 176"/>
          <p:cNvSpPr/>
          <p:nvPr/>
        </p:nvSpPr>
        <p:spPr>
          <a:xfrm>
            <a:off x="10532010" y="2870215"/>
            <a:ext cx="72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AU" sz="1000" dirty="0">
              <a:solidFill>
                <a:schemeClr val="tx1"/>
              </a:solidFill>
            </a:endParaRPr>
          </a:p>
        </p:txBody>
      </p:sp>
      <p:sp>
        <p:nvSpPr>
          <p:cNvPr id="178" name="TextBox 177"/>
          <p:cNvSpPr txBox="1"/>
          <p:nvPr/>
        </p:nvSpPr>
        <p:spPr>
          <a:xfrm>
            <a:off x="9068665" y="2914923"/>
            <a:ext cx="555647" cy="400110"/>
          </a:xfrm>
          <a:prstGeom prst="rect">
            <a:avLst/>
          </a:prstGeom>
          <a:noFill/>
        </p:spPr>
        <p:txBody>
          <a:bodyPr wrap="square" rtlCol="0">
            <a:spAutoFit/>
          </a:bodyPr>
          <a:lstStyle/>
          <a:p>
            <a:pPr algn="r"/>
            <a:r>
              <a:rPr lang="en-AU" dirty="0">
                <a:solidFill>
                  <a:srgbClr val="00B050"/>
                </a:solidFill>
              </a:rPr>
              <a:t>30</a:t>
            </a:r>
          </a:p>
        </p:txBody>
      </p:sp>
      <p:sp>
        <p:nvSpPr>
          <p:cNvPr id="179" name="Rectangle 178"/>
          <p:cNvSpPr/>
          <p:nvPr/>
        </p:nvSpPr>
        <p:spPr>
          <a:xfrm>
            <a:off x="9632284" y="3115009"/>
            <a:ext cx="180362" cy="1350000"/>
          </a:xfrm>
          <a:prstGeom prst="rect">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0" name="Rectangle 179"/>
          <p:cNvSpPr/>
          <p:nvPr/>
        </p:nvSpPr>
        <p:spPr>
          <a:xfrm>
            <a:off x="9632284" y="2435412"/>
            <a:ext cx="180362" cy="2268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1" name="Rectangle 180"/>
          <p:cNvSpPr/>
          <p:nvPr/>
        </p:nvSpPr>
        <p:spPr>
          <a:xfrm>
            <a:off x="9632284" y="2210635"/>
            <a:ext cx="180362" cy="2268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2" name="Rectangle 181"/>
          <p:cNvSpPr/>
          <p:nvPr/>
        </p:nvSpPr>
        <p:spPr>
          <a:xfrm>
            <a:off x="9632284" y="2662212"/>
            <a:ext cx="180362" cy="2268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3" name="Rectangle 182"/>
          <p:cNvSpPr/>
          <p:nvPr/>
        </p:nvSpPr>
        <p:spPr>
          <a:xfrm>
            <a:off x="9632284" y="1983835"/>
            <a:ext cx="180362" cy="2268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4" name="Rectangle 183"/>
          <p:cNvSpPr/>
          <p:nvPr/>
        </p:nvSpPr>
        <p:spPr>
          <a:xfrm>
            <a:off x="9632284" y="1759058"/>
            <a:ext cx="180362" cy="2268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5" name="Rectangle 184"/>
          <p:cNvSpPr/>
          <p:nvPr/>
        </p:nvSpPr>
        <p:spPr>
          <a:xfrm>
            <a:off x="9632284" y="1532258"/>
            <a:ext cx="180362" cy="2268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6" name="Rectangle 185"/>
          <p:cNvSpPr/>
          <p:nvPr/>
        </p:nvSpPr>
        <p:spPr>
          <a:xfrm>
            <a:off x="9813497" y="2645790"/>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dirty="0" smtClean="0">
                <a:solidFill>
                  <a:schemeClr val="tx1"/>
                </a:solidFill>
              </a:rPr>
              <a:t>ART</a:t>
            </a:r>
            <a:endParaRPr lang="en-AU" sz="1000" dirty="0">
              <a:solidFill>
                <a:schemeClr val="tx1"/>
              </a:solidFill>
            </a:endParaRPr>
          </a:p>
        </p:txBody>
      </p:sp>
      <p:sp>
        <p:nvSpPr>
          <p:cNvPr id="187" name="Rectangle 186"/>
          <p:cNvSpPr/>
          <p:nvPr/>
        </p:nvSpPr>
        <p:spPr>
          <a:xfrm>
            <a:off x="10173497" y="2645790"/>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1</a:t>
            </a:r>
            <a:endParaRPr lang="en-AU" dirty="0">
              <a:solidFill>
                <a:schemeClr val="tx1"/>
              </a:solidFill>
            </a:endParaRPr>
          </a:p>
        </p:txBody>
      </p:sp>
      <p:cxnSp>
        <p:nvCxnSpPr>
          <p:cNvPr id="188" name="Straight Connector 187"/>
          <p:cNvCxnSpPr/>
          <p:nvPr/>
        </p:nvCxnSpPr>
        <p:spPr>
          <a:xfrm>
            <a:off x="9817327" y="2891393"/>
            <a:ext cx="1476000" cy="0"/>
          </a:xfrm>
          <a:prstGeom prst="line">
            <a:avLst/>
          </a:prstGeom>
          <a:ln>
            <a:solidFill>
              <a:schemeClr val="tx2">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9808816" y="2418427"/>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dirty="0" smtClean="0">
                <a:solidFill>
                  <a:schemeClr val="tx1"/>
                </a:solidFill>
              </a:rPr>
              <a:t>CTN</a:t>
            </a:r>
            <a:endParaRPr lang="en-AU" sz="1000" dirty="0">
              <a:solidFill>
                <a:schemeClr val="tx1"/>
              </a:solidFill>
            </a:endParaRPr>
          </a:p>
        </p:txBody>
      </p:sp>
      <p:sp>
        <p:nvSpPr>
          <p:cNvPr id="190" name="Rectangle 189"/>
          <p:cNvSpPr/>
          <p:nvPr/>
        </p:nvSpPr>
        <p:spPr>
          <a:xfrm>
            <a:off x="10168816" y="2418427"/>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smtClean="0">
                <a:solidFill>
                  <a:schemeClr val="tx1"/>
                </a:solidFill>
              </a:rPr>
              <a:t>2</a:t>
            </a:r>
            <a:endParaRPr lang="en-AU" dirty="0">
              <a:solidFill>
                <a:schemeClr val="tx1"/>
              </a:solidFill>
            </a:endParaRPr>
          </a:p>
        </p:txBody>
      </p:sp>
      <p:cxnSp>
        <p:nvCxnSpPr>
          <p:cNvPr id="191" name="Straight Connector 190"/>
          <p:cNvCxnSpPr/>
          <p:nvPr/>
        </p:nvCxnSpPr>
        <p:spPr>
          <a:xfrm>
            <a:off x="9812646" y="2664030"/>
            <a:ext cx="1476000" cy="0"/>
          </a:xfrm>
          <a:prstGeom prst="line">
            <a:avLst/>
          </a:prstGeom>
          <a:ln>
            <a:solidFill>
              <a:schemeClr val="tx2">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192" name="Rectangle 191"/>
          <p:cNvSpPr/>
          <p:nvPr/>
        </p:nvSpPr>
        <p:spPr>
          <a:xfrm>
            <a:off x="9811197" y="2194571"/>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dirty="0">
                <a:solidFill>
                  <a:schemeClr val="tx1"/>
                </a:solidFill>
              </a:rPr>
              <a:t>BGO</a:t>
            </a:r>
          </a:p>
        </p:txBody>
      </p:sp>
      <p:sp>
        <p:nvSpPr>
          <p:cNvPr id="193" name="Rectangle 192"/>
          <p:cNvSpPr/>
          <p:nvPr/>
        </p:nvSpPr>
        <p:spPr>
          <a:xfrm>
            <a:off x="10171197" y="2194571"/>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1</a:t>
            </a:r>
            <a:endParaRPr lang="en-AU" dirty="0">
              <a:solidFill>
                <a:schemeClr val="tx1"/>
              </a:solidFill>
            </a:endParaRPr>
          </a:p>
        </p:txBody>
      </p:sp>
      <p:cxnSp>
        <p:nvCxnSpPr>
          <p:cNvPr id="194" name="Straight Connector 193"/>
          <p:cNvCxnSpPr/>
          <p:nvPr/>
        </p:nvCxnSpPr>
        <p:spPr>
          <a:xfrm>
            <a:off x="9815027" y="2440174"/>
            <a:ext cx="1476000" cy="0"/>
          </a:xfrm>
          <a:prstGeom prst="line">
            <a:avLst/>
          </a:prstGeom>
          <a:ln>
            <a:solidFill>
              <a:schemeClr val="tx2">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195" name="Rectangle 194"/>
          <p:cNvSpPr/>
          <p:nvPr/>
        </p:nvSpPr>
        <p:spPr>
          <a:xfrm>
            <a:off x="9811197" y="1964777"/>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dirty="0">
                <a:solidFill>
                  <a:schemeClr val="tx1"/>
                </a:solidFill>
              </a:rPr>
              <a:t>TRG</a:t>
            </a:r>
          </a:p>
        </p:txBody>
      </p:sp>
      <p:sp>
        <p:nvSpPr>
          <p:cNvPr id="196" name="Rectangle 195"/>
          <p:cNvSpPr/>
          <p:nvPr/>
        </p:nvSpPr>
        <p:spPr>
          <a:xfrm>
            <a:off x="10171197" y="1964777"/>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2</a:t>
            </a:r>
            <a:endParaRPr lang="en-AU" dirty="0">
              <a:solidFill>
                <a:schemeClr val="tx1"/>
              </a:solidFill>
            </a:endParaRPr>
          </a:p>
        </p:txBody>
      </p:sp>
      <p:cxnSp>
        <p:nvCxnSpPr>
          <p:cNvPr id="197" name="Straight Connector 196"/>
          <p:cNvCxnSpPr/>
          <p:nvPr/>
        </p:nvCxnSpPr>
        <p:spPr>
          <a:xfrm>
            <a:off x="9815027" y="2210380"/>
            <a:ext cx="1476000" cy="0"/>
          </a:xfrm>
          <a:prstGeom prst="line">
            <a:avLst/>
          </a:prstGeom>
          <a:ln>
            <a:solidFill>
              <a:schemeClr val="tx2">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198" name="Rectangle 197"/>
          <p:cNvSpPr/>
          <p:nvPr/>
        </p:nvSpPr>
        <p:spPr>
          <a:xfrm>
            <a:off x="9811197" y="1740255"/>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dirty="0">
                <a:solidFill>
                  <a:schemeClr val="tx1"/>
                </a:solidFill>
              </a:rPr>
              <a:t>BAN</a:t>
            </a:r>
          </a:p>
        </p:txBody>
      </p:sp>
      <p:sp>
        <p:nvSpPr>
          <p:cNvPr id="199" name="Rectangle 198"/>
          <p:cNvSpPr/>
          <p:nvPr/>
        </p:nvSpPr>
        <p:spPr>
          <a:xfrm>
            <a:off x="10171197" y="1740255"/>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4</a:t>
            </a:r>
            <a:endParaRPr lang="en-AU" dirty="0">
              <a:solidFill>
                <a:schemeClr val="tx1"/>
              </a:solidFill>
            </a:endParaRPr>
          </a:p>
        </p:txBody>
      </p:sp>
      <p:cxnSp>
        <p:nvCxnSpPr>
          <p:cNvPr id="200" name="Straight Connector 199"/>
          <p:cNvCxnSpPr/>
          <p:nvPr/>
        </p:nvCxnSpPr>
        <p:spPr>
          <a:xfrm>
            <a:off x="9815027" y="1985858"/>
            <a:ext cx="1476000" cy="0"/>
          </a:xfrm>
          <a:prstGeom prst="line">
            <a:avLst/>
          </a:prstGeom>
          <a:ln>
            <a:solidFill>
              <a:schemeClr val="tx2">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01" name="Rectangle 200"/>
          <p:cNvSpPr/>
          <p:nvPr/>
        </p:nvSpPr>
        <p:spPr>
          <a:xfrm>
            <a:off x="9813497" y="1513455"/>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dirty="0">
                <a:solidFill>
                  <a:schemeClr val="tx1"/>
                </a:solidFill>
              </a:rPr>
              <a:t>BAS</a:t>
            </a:r>
          </a:p>
        </p:txBody>
      </p:sp>
      <p:sp>
        <p:nvSpPr>
          <p:cNvPr id="202" name="Rectangle 201"/>
          <p:cNvSpPr/>
          <p:nvPr/>
        </p:nvSpPr>
        <p:spPr>
          <a:xfrm>
            <a:off x="10173497" y="1513455"/>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5</a:t>
            </a:r>
            <a:endParaRPr lang="en-AU" dirty="0">
              <a:solidFill>
                <a:schemeClr val="tx1"/>
              </a:solidFill>
            </a:endParaRPr>
          </a:p>
        </p:txBody>
      </p:sp>
      <p:cxnSp>
        <p:nvCxnSpPr>
          <p:cNvPr id="203" name="Straight Connector 202"/>
          <p:cNvCxnSpPr/>
          <p:nvPr/>
        </p:nvCxnSpPr>
        <p:spPr>
          <a:xfrm>
            <a:off x="9817327" y="1759058"/>
            <a:ext cx="1476000" cy="0"/>
          </a:xfrm>
          <a:prstGeom prst="line">
            <a:avLst/>
          </a:prstGeom>
          <a:ln>
            <a:solidFill>
              <a:schemeClr val="tx2">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9813574" y="1304070"/>
            <a:ext cx="1476000"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05" name="Rectangle 204"/>
          <p:cNvSpPr/>
          <p:nvPr/>
        </p:nvSpPr>
        <p:spPr>
          <a:xfrm>
            <a:off x="9632284" y="1305458"/>
            <a:ext cx="180362" cy="2268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6" name="Rectangle 205"/>
          <p:cNvSpPr/>
          <p:nvPr/>
        </p:nvSpPr>
        <p:spPr>
          <a:xfrm>
            <a:off x="9813497" y="1286655"/>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000" dirty="0">
                <a:solidFill>
                  <a:schemeClr val="tx1"/>
                </a:solidFill>
              </a:rPr>
              <a:t>BETS</a:t>
            </a:r>
          </a:p>
        </p:txBody>
      </p:sp>
      <p:sp>
        <p:nvSpPr>
          <p:cNvPr id="207" name="Rectangle 206"/>
          <p:cNvSpPr/>
          <p:nvPr/>
        </p:nvSpPr>
        <p:spPr>
          <a:xfrm>
            <a:off x="10173497" y="1286655"/>
            <a:ext cx="36000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a:solidFill>
                  <a:schemeClr val="tx1"/>
                </a:solidFill>
              </a:rPr>
              <a:t>5</a:t>
            </a:r>
            <a:endParaRPr lang="en-AU" dirty="0">
              <a:solidFill>
                <a:schemeClr val="tx1"/>
              </a:solidFill>
            </a:endParaRPr>
          </a:p>
        </p:txBody>
      </p:sp>
      <p:sp>
        <p:nvSpPr>
          <p:cNvPr id="208" name="TextBox 207"/>
          <p:cNvSpPr txBox="1"/>
          <p:nvPr/>
        </p:nvSpPr>
        <p:spPr>
          <a:xfrm>
            <a:off x="9074917" y="1107300"/>
            <a:ext cx="555647" cy="400110"/>
          </a:xfrm>
          <a:prstGeom prst="rect">
            <a:avLst/>
          </a:prstGeom>
          <a:noFill/>
        </p:spPr>
        <p:txBody>
          <a:bodyPr wrap="square" rtlCol="0">
            <a:spAutoFit/>
          </a:bodyPr>
          <a:lstStyle/>
          <a:p>
            <a:pPr algn="r"/>
            <a:r>
              <a:rPr lang="en-AU" dirty="0">
                <a:solidFill>
                  <a:schemeClr val="bg1">
                    <a:lumMod val="50000"/>
                  </a:schemeClr>
                </a:solidFill>
              </a:rPr>
              <a:t>55</a:t>
            </a:r>
          </a:p>
        </p:txBody>
      </p:sp>
      <p:cxnSp>
        <p:nvCxnSpPr>
          <p:cNvPr id="209" name="Straight Connector 208"/>
          <p:cNvCxnSpPr/>
          <p:nvPr/>
        </p:nvCxnSpPr>
        <p:spPr>
          <a:xfrm>
            <a:off x="9634906" y="4464712"/>
            <a:ext cx="176400" cy="0"/>
          </a:xfrm>
          <a:prstGeom prst="line">
            <a:avLst/>
          </a:prstGeom>
          <a:ln w="9525" cmpd="sng">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210" name="Rectangle 209"/>
          <p:cNvSpPr/>
          <p:nvPr/>
        </p:nvSpPr>
        <p:spPr>
          <a:xfrm>
            <a:off x="9632284" y="1307355"/>
            <a:ext cx="180362" cy="158403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1" name="Rectangle 210"/>
          <p:cNvSpPr/>
          <p:nvPr/>
        </p:nvSpPr>
        <p:spPr>
          <a:xfrm>
            <a:off x="9632284" y="2664030"/>
            <a:ext cx="185120" cy="449415"/>
          </a:xfrm>
          <a:prstGeom prst="rect">
            <a:avLst/>
          </a:prstGeom>
          <a:pattFill prst="wdUpDiag">
            <a:fgClr>
              <a:srgbClr val="00B050"/>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2" name="Rectangle 211"/>
          <p:cNvSpPr/>
          <p:nvPr/>
        </p:nvSpPr>
        <p:spPr>
          <a:xfrm>
            <a:off x="9632284" y="5171329"/>
            <a:ext cx="180362" cy="144000"/>
          </a:xfrm>
          <a:prstGeom prst="rect">
            <a:avLst/>
          </a:prstGeom>
          <a:pattFill prst="wdUpDiag">
            <a:fgClr>
              <a:schemeClr val="bg1">
                <a:lumMod val="50000"/>
              </a:schemeClr>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3" name="Rectangle 212"/>
          <p:cNvSpPr/>
          <p:nvPr/>
        </p:nvSpPr>
        <p:spPr>
          <a:xfrm>
            <a:off x="9630615" y="5315329"/>
            <a:ext cx="180362" cy="144000"/>
          </a:xfrm>
          <a:prstGeom prst="rect">
            <a:avLst/>
          </a:prstGeom>
          <a:pattFill prst="wdUpDiag">
            <a:fgClr>
              <a:srgbClr val="00B050"/>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4" name="Rectangle 213"/>
          <p:cNvSpPr/>
          <p:nvPr/>
        </p:nvSpPr>
        <p:spPr>
          <a:xfrm>
            <a:off x="9630692" y="5451979"/>
            <a:ext cx="180362" cy="144000"/>
          </a:xfrm>
          <a:prstGeom prst="rect">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5" name="Rectangle 214"/>
          <p:cNvSpPr/>
          <p:nvPr/>
        </p:nvSpPr>
        <p:spPr>
          <a:xfrm>
            <a:off x="9816388" y="5171328"/>
            <a:ext cx="1386602" cy="42652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nSpc>
                <a:spcPct val="110000"/>
              </a:lnSpc>
            </a:pPr>
            <a:r>
              <a:rPr lang="en-AU" sz="800" dirty="0">
                <a:solidFill>
                  <a:schemeClr val="tx1"/>
                </a:solidFill>
              </a:rPr>
              <a:t>IN </a:t>
            </a:r>
            <a:r>
              <a:rPr lang="en-AU" sz="800" dirty="0" smtClean="0">
                <a:solidFill>
                  <a:schemeClr val="tx1"/>
                </a:solidFill>
              </a:rPr>
              <a:t>SERVICE (TFB ONLY)</a:t>
            </a:r>
            <a:endParaRPr lang="en-AU" sz="800" dirty="0">
              <a:solidFill>
                <a:schemeClr val="tx1"/>
              </a:solidFill>
            </a:endParaRPr>
          </a:p>
          <a:p>
            <a:pPr>
              <a:lnSpc>
                <a:spcPct val="110000"/>
              </a:lnSpc>
            </a:pPr>
            <a:r>
              <a:rPr lang="en-AU" sz="800" dirty="0" smtClean="0">
                <a:solidFill>
                  <a:schemeClr val="tx1"/>
                </a:solidFill>
              </a:rPr>
              <a:t>IN SERVICE (SUMMER)</a:t>
            </a:r>
            <a:endParaRPr lang="en-AU" sz="800" dirty="0">
              <a:solidFill>
                <a:schemeClr val="tx1"/>
              </a:solidFill>
            </a:endParaRPr>
          </a:p>
          <a:p>
            <a:pPr>
              <a:lnSpc>
                <a:spcPct val="110000"/>
              </a:lnSpc>
            </a:pPr>
            <a:r>
              <a:rPr lang="en-AU" sz="800" dirty="0" smtClean="0">
                <a:solidFill>
                  <a:schemeClr val="tx1"/>
                </a:solidFill>
              </a:rPr>
              <a:t>APPROCED</a:t>
            </a:r>
            <a:endParaRPr lang="en-AU" sz="800" dirty="0">
              <a:solidFill>
                <a:schemeClr val="tx1"/>
              </a:solidFill>
            </a:endParaRPr>
          </a:p>
        </p:txBody>
      </p:sp>
      <p:graphicFrame>
        <p:nvGraphicFramePr>
          <p:cNvPr id="217" name="Table 216"/>
          <p:cNvGraphicFramePr>
            <a:graphicFrameLocks noGrp="1"/>
          </p:cNvGraphicFramePr>
          <p:nvPr>
            <p:extLst>
              <p:ext uri="{D42A27DB-BD31-4B8C-83A1-F6EECF244321}">
                <p14:modId xmlns:p14="http://schemas.microsoft.com/office/powerpoint/2010/main" val="3792140390"/>
              </p:ext>
            </p:extLst>
          </p:nvPr>
        </p:nvGraphicFramePr>
        <p:xfrm>
          <a:off x="555918" y="1646520"/>
          <a:ext cx="6941049" cy="2785928"/>
        </p:xfrm>
        <a:graphic>
          <a:graphicData uri="http://schemas.openxmlformats.org/drawingml/2006/table">
            <a:tbl>
              <a:tblPr firstRow="1" bandRow="1">
                <a:tableStyleId>{6E25E649-3F16-4E02-A733-19D2CDBF48F0}</a:tableStyleId>
              </a:tblPr>
              <a:tblGrid>
                <a:gridCol w="720397">
                  <a:extLst>
                    <a:ext uri="{9D8B030D-6E8A-4147-A177-3AD203B41FA5}">
                      <a16:colId xmlns="" xmlns:a16="http://schemas.microsoft.com/office/drawing/2014/main" val="20000"/>
                    </a:ext>
                  </a:extLst>
                </a:gridCol>
                <a:gridCol w="643158">
                  <a:extLst>
                    <a:ext uri="{9D8B030D-6E8A-4147-A177-3AD203B41FA5}">
                      <a16:colId xmlns="" xmlns:a16="http://schemas.microsoft.com/office/drawing/2014/main" val="20001"/>
                    </a:ext>
                  </a:extLst>
                </a:gridCol>
                <a:gridCol w="643158">
                  <a:extLst>
                    <a:ext uri="{9D8B030D-6E8A-4147-A177-3AD203B41FA5}">
                      <a16:colId xmlns="" xmlns:a16="http://schemas.microsoft.com/office/drawing/2014/main" val="20002"/>
                    </a:ext>
                  </a:extLst>
                </a:gridCol>
                <a:gridCol w="643158">
                  <a:extLst>
                    <a:ext uri="{9D8B030D-6E8A-4147-A177-3AD203B41FA5}">
                      <a16:colId xmlns="" xmlns:a16="http://schemas.microsoft.com/office/drawing/2014/main" val="20003"/>
                    </a:ext>
                  </a:extLst>
                </a:gridCol>
                <a:gridCol w="643158">
                  <a:extLst>
                    <a:ext uri="{9D8B030D-6E8A-4147-A177-3AD203B41FA5}">
                      <a16:colId xmlns="" xmlns:a16="http://schemas.microsoft.com/office/drawing/2014/main" val="20004"/>
                    </a:ext>
                  </a:extLst>
                </a:gridCol>
                <a:gridCol w="643158">
                  <a:extLst>
                    <a:ext uri="{9D8B030D-6E8A-4147-A177-3AD203B41FA5}">
                      <a16:colId xmlns="" xmlns:a16="http://schemas.microsoft.com/office/drawing/2014/main" val="20005"/>
                    </a:ext>
                  </a:extLst>
                </a:gridCol>
                <a:gridCol w="643158">
                  <a:extLst>
                    <a:ext uri="{9D8B030D-6E8A-4147-A177-3AD203B41FA5}">
                      <a16:colId xmlns="" xmlns:a16="http://schemas.microsoft.com/office/drawing/2014/main" val="20006"/>
                    </a:ext>
                  </a:extLst>
                </a:gridCol>
                <a:gridCol w="643158">
                  <a:extLst>
                    <a:ext uri="{9D8B030D-6E8A-4147-A177-3AD203B41FA5}">
                      <a16:colId xmlns="" xmlns:a16="http://schemas.microsoft.com/office/drawing/2014/main" val="20007"/>
                    </a:ext>
                  </a:extLst>
                </a:gridCol>
                <a:gridCol w="643158">
                  <a:extLst>
                    <a:ext uri="{9D8B030D-6E8A-4147-A177-3AD203B41FA5}">
                      <a16:colId xmlns="" xmlns:a16="http://schemas.microsoft.com/office/drawing/2014/main" val="20008"/>
                    </a:ext>
                  </a:extLst>
                </a:gridCol>
                <a:gridCol w="643158">
                  <a:extLst>
                    <a:ext uri="{9D8B030D-6E8A-4147-A177-3AD203B41FA5}">
                      <a16:colId xmlns="" xmlns:a16="http://schemas.microsoft.com/office/drawing/2014/main" val="20009"/>
                    </a:ext>
                  </a:extLst>
                </a:gridCol>
                <a:gridCol w="432230">
                  <a:extLst>
                    <a:ext uri="{9D8B030D-6E8A-4147-A177-3AD203B41FA5}">
                      <a16:colId xmlns="" xmlns:a16="http://schemas.microsoft.com/office/drawing/2014/main" val="20010"/>
                    </a:ext>
                  </a:extLst>
                </a:gridCol>
              </a:tblGrid>
              <a:tr h="271628">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rgbClr val="699FCE"/>
                    </a:solidFill>
                  </a:tcPr>
                </a:tc>
                <a:tc gridSpan="3">
                  <a:txBody>
                    <a:bodyPr/>
                    <a:lstStyle/>
                    <a:p>
                      <a:pPr algn="ctr"/>
                      <a:r>
                        <a:rPr lang="en-AU" sz="1000" b="1" dirty="0">
                          <a:solidFill>
                            <a:schemeClr val="bg1"/>
                          </a:solidFill>
                        </a:rPr>
                        <a:t>2019</a:t>
                      </a:r>
                    </a:p>
                  </a:txBody>
                  <a:tcPr marL="63142" marR="63142" marT="33487" marB="3348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rgbClr val="699FCE"/>
                    </a:solidFill>
                  </a:tcPr>
                </a:tc>
                <a:tc hMerge="1">
                  <a:txBody>
                    <a:bodyPr/>
                    <a:lstStyle/>
                    <a:p>
                      <a:pPr algn="ctr"/>
                      <a:endParaRPr lang="en-AU" sz="600" b="1" dirty="0"/>
                    </a:p>
                  </a:txBody>
                  <a:tcPr marL="36757" marR="36757" marT="19494" marB="19494" anchor="ctr">
                    <a:lnB w="6350" cap="flat" cmpd="sng" algn="ctr">
                      <a:solidFill>
                        <a:schemeClr val="bg1"/>
                      </a:solidFill>
                      <a:prstDash val="solid"/>
                      <a:round/>
                      <a:headEnd type="none" w="med" len="med"/>
                      <a:tailEnd type="none" w="med" len="med"/>
                    </a:lnB>
                    <a:solidFill>
                      <a:srgbClr val="699FCE"/>
                    </a:solidFill>
                  </a:tcPr>
                </a:tc>
                <a:tc hMerge="1">
                  <a:txBody>
                    <a:bodyPr/>
                    <a:lstStyle/>
                    <a:p>
                      <a:pPr algn="ctr"/>
                      <a:endParaRPr lang="en-AU" sz="600" b="1" dirty="0"/>
                    </a:p>
                  </a:txBody>
                  <a:tcPr marL="36757" marR="36757" marT="19494" marB="19494" anchor="ctr">
                    <a:lnB w="6350" cap="flat" cmpd="sng" algn="ctr">
                      <a:solidFill>
                        <a:schemeClr val="bg1"/>
                      </a:solidFill>
                      <a:prstDash val="solid"/>
                      <a:round/>
                      <a:headEnd type="none" w="med" len="med"/>
                      <a:tailEnd type="none" w="med" len="med"/>
                    </a:lnB>
                    <a:solidFill>
                      <a:srgbClr val="699FCE"/>
                    </a:solidFill>
                  </a:tcPr>
                </a:tc>
                <a:tc gridSpan="4">
                  <a:txBody>
                    <a:bodyPr/>
                    <a:lstStyle/>
                    <a:p>
                      <a:pPr algn="ctr"/>
                      <a:r>
                        <a:rPr lang="en-AU" sz="1000" b="1" dirty="0">
                          <a:solidFill>
                            <a:schemeClr val="bg1"/>
                          </a:solidFill>
                        </a:rPr>
                        <a:t>2020</a:t>
                      </a:r>
                    </a:p>
                  </a:txBody>
                  <a:tcPr marL="63142" marR="63142" marT="33487" marB="3348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rgbClr val="699FCE"/>
                    </a:solidFill>
                  </a:tcPr>
                </a:tc>
                <a:tc hMerge="1">
                  <a:txBody>
                    <a:bodyPr/>
                    <a:lstStyle/>
                    <a:p>
                      <a:pPr algn="ctr"/>
                      <a:endParaRPr lang="en-AU" sz="600" b="1" dirty="0"/>
                    </a:p>
                  </a:txBody>
                  <a:tcPr marL="36757" marR="36757" marT="19494" marB="19494" anchor="ctr">
                    <a:lnB w="6350" cap="flat" cmpd="sng" algn="ctr">
                      <a:solidFill>
                        <a:schemeClr val="bg1"/>
                      </a:solidFill>
                      <a:prstDash val="solid"/>
                      <a:round/>
                      <a:headEnd type="none" w="med" len="med"/>
                      <a:tailEnd type="none" w="med" len="med"/>
                    </a:lnB>
                    <a:solidFill>
                      <a:srgbClr val="699FCE"/>
                    </a:solidFill>
                  </a:tcPr>
                </a:tc>
                <a:tc hMerge="1">
                  <a:txBody>
                    <a:bodyPr/>
                    <a:lstStyle/>
                    <a:p>
                      <a:pPr algn="ctr"/>
                      <a:endParaRPr lang="en-AU" sz="600" b="1" dirty="0"/>
                    </a:p>
                  </a:txBody>
                  <a:tcPr marL="36757" marR="36757" marT="19494" marB="19494" anchor="ctr">
                    <a:lnB w="6350" cap="flat" cmpd="sng" algn="ctr">
                      <a:solidFill>
                        <a:schemeClr val="bg1"/>
                      </a:solidFill>
                      <a:prstDash val="solid"/>
                      <a:round/>
                      <a:headEnd type="none" w="med" len="med"/>
                      <a:tailEnd type="none" w="med" len="med"/>
                    </a:lnB>
                    <a:solidFill>
                      <a:srgbClr val="699FCE"/>
                    </a:solidFill>
                  </a:tcPr>
                </a:tc>
                <a:tc hMerge="1">
                  <a:txBody>
                    <a:bodyPr/>
                    <a:lstStyle/>
                    <a:p>
                      <a:pPr algn="ctr"/>
                      <a:endParaRPr lang="en-AU" sz="600" b="1" dirty="0"/>
                    </a:p>
                  </a:txBody>
                  <a:tcPr marL="36757" marR="36757" marT="19494" marB="19494" anchor="ctr">
                    <a:lnB w="6350" cap="flat" cmpd="sng" algn="ctr">
                      <a:solidFill>
                        <a:schemeClr val="bg1"/>
                      </a:solidFill>
                      <a:prstDash val="solid"/>
                      <a:round/>
                      <a:headEnd type="none" w="med" len="med"/>
                      <a:tailEnd type="none" w="med" len="med"/>
                    </a:lnB>
                    <a:solidFill>
                      <a:srgbClr val="699FCE"/>
                    </a:solidFill>
                  </a:tcPr>
                </a:tc>
                <a:tc gridSpan="2">
                  <a:txBody>
                    <a:bodyPr/>
                    <a:lstStyle/>
                    <a:p>
                      <a:pPr algn="ctr"/>
                      <a:r>
                        <a:rPr lang="en-AU" sz="1000" b="1" dirty="0">
                          <a:solidFill>
                            <a:schemeClr val="bg1"/>
                          </a:solidFill>
                        </a:rPr>
                        <a:t>2021</a:t>
                      </a:r>
                    </a:p>
                  </a:txBody>
                  <a:tcPr marL="63142" marR="63142" marT="33487" marB="3348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rgbClr val="699FCE"/>
                    </a:solidFill>
                  </a:tcPr>
                </a:tc>
                <a:tc hMerge="1">
                  <a:txBody>
                    <a:bodyPr/>
                    <a:lstStyle/>
                    <a:p>
                      <a:pPr algn="ctr"/>
                      <a:endParaRPr lang="en-AU" sz="600" b="1" dirty="0"/>
                    </a:p>
                  </a:txBody>
                  <a:tcPr marL="36757" marR="36757" marT="19494" marB="19494" anchor="ctr">
                    <a:lnB w="6350" cap="flat" cmpd="sng" algn="ctr">
                      <a:solidFill>
                        <a:schemeClr val="bg1"/>
                      </a:solidFill>
                      <a:prstDash val="solid"/>
                      <a:round/>
                      <a:headEnd type="none" w="med" len="med"/>
                      <a:tailEnd type="none" w="med" len="med"/>
                    </a:lnB>
                    <a:solidFill>
                      <a:srgbClr val="699FCE"/>
                    </a:solidFill>
                  </a:tcPr>
                </a:tc>
                <a:tc>
                  <a:txBody>
                    <a:bodyPr/>
                    <a:lstStyle/>
                    <a:p>
                      <a:pPr algn="ctr"/>
                      <a:endParaRPr lang="en-AU" sz="1000" b="1" dirty="0">
                        <a:solidFill>
                          <a:schemeClr val="bg1"/>
                        </a:solidFill>
                      </a:endParaRPr>
                    </a:p>
                  </a:txBody>
                  <a:tcPr marL="63142" marR="63142" marT="33487" marB="33487" anchor="ctr">
                    <a:lnL w="12700" cap="flat" cmpd="sng" algn="ctr">
                      <a:solidFill>
                        <a:schemeClr val="bg1"/>
                      </a:solidFill>
                      <a:prstDash val="solid"/>
                      <a:round/>
                      <a:headEnd type="none" w="med" len="med"/>
                      <a:tailEnd type="none" w="med" len="med"/>
                    </a:lnL>
                    <a:lnB w="6350" cap="flat" cmpd="sng" algn="ctr">
                      <a:solidFill>
                        <a:schemeClr val="bg1"/>
                      </a:solidFill>
                      <a:prstDash val="solid"/>
                      <a:round/>
                      <a:headEnd type="none" w="med" len="med"/>
                      <a:tailEnd type="none" w="med" len="med"/>
                    </a:lnB>
                    <a:solidFill>
                      <a:srgbClr val="699FCE"/>
                    </a:solidFill>
                  </a:tcPr>
                </a:tc>
                <a:extLst>
                  <a:ext uri="{0D108BD9-81ED-4DB2-BD59-A6C34878D82A}">
                    <a16:rowId xmlns="" xmlns:a16="http://schemas.microsoft.com/office/drawing/2014/main" val="10000"/>
                  </a:ext>
                </a:extLst>
              </a:tr>
              <a:tr h="271628">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Q2</a:t>
                      </a:r>
                    </a:p>
                  </a:txBody>
                  <a:tcPr marL="63142" marR="63142" marT="33487" marB="33487" anchor="ctr">
                    <a:lnL w="1270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Q3</a:t>
                      </a:r>
                    </a:p>
                  </a:txBody>
                  <a:tcPr marL="63142" marR="63142" marT="33487" marB="33487" anchor="ctr">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Q4</a:t>
                      </a:r>
                    </a:p>
                  </a:txBody>
                  <a:tcPr marL="63142" marR="63142" marT="33487" marB="33487" anchor="ctr">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Q1</a:t>
                      </a:r>
                    </a:p>
                  </a:txBody>
                  <a:tcPr marL="63142" marR="63142" marT="33487" marB="33487" anchor="ctr">
                    <a:lnL w="1270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Q2</a:t>
                      </a:r>
                    </a:p>
                  </a:txBody>
                  <a:tcPr marL="63142" marR="63142" marT="33487" marB="33487" anchor="ctr">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Q3</a:t>
                      </a:r>
                    </a:p>
                  </a:txBody>
                  <a:tcPr marL="63142" marR="63142" marT="33487" marB="33487" anchor="ctr">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Q4</a:t>
                      </a:r>
                    </a:p>
                  </a:txBody>
                  <a:tcPr marL="63142" marR="63142" marT="33487" marB="33487" anchor="ctr">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Q1</a:t>
                      </a:r>
                    </a:p>
                  </a:txBody>
                  <a:tcPr marL="63142" marR="63142" marT="33487" marB="33487" anchor="ctr">
                    <a:lnL w="1270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Q2</a:t>
                      </a:r>
                    </a:p>
                  </a:txBody>
                  <a:tcPr marL="63142" marR="63142" marT="33487" marB="33487" anchor="ctr">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rgbClr val="699FCE"/>
                    </a:solidFill>
                  </a:tcPr>
                </a:tc>
                <a:tc>
                  <a:txBody>
                    <a:bodyPr/>
                    <a:lstStyle/>
                    <a:p>
                      <a:pPr algn="ctr"/>
                      <a:r>
                        <a:rPr lang="en-AU" sz="1000" b="1" dirty="0">
                          <a:solidFill>
                            <a:schemeClr val="bg1"/>
                          </a:solidFill>
                        </a:rPr>
                        <a:t>PTS</a:t>
                      </a:r>
                    </a:p>
                  </a:txBody>
                  <a:tcPr marL="63142" marR="63142" marT="33487" marB="33487" anchor="ctr">
                    <a:lnL w="1270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solidFill>
                      <a:srgbClr val="699FCE"/>
                    </a:solidFill>
                  </a:tcPr>
                </a:tc>
                <a:extLst>
                  <a:ext uri="{0D108BD9-81ED-4DB2-BD59-A6C34878D82A}">
                    <a16:rowId xmlns="" xmlns:a16="http://schemas.microsoft.com/office/drawing/2014/main" val="10001"/>
                  </a:ext>
                </a:extLst>
              </a:tr>
              <a:tr h="276414">
                <a:tc>
                  <a:txBody>
                    <a:bodyPr/>
                    <a:lstStyle/>
                    <a:p>
                      <a:r>
                        <a:rPr lang="en-AU" sz="1400" dirty="0"/>
                        <a:t>CLC</a:t>
                      </a:r>
                      <a:endParaRPr lang="en-AU" sz="1400" b="1"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pPr algn="ctr"/>
                      <a:r>
                        <a:rPr lang="en-AU" sz="1400" dirty="0"/>
                        <a:t>5</a:t>
                      </a:r>
                      <a:endParaRPr lang="en-AU" sz="1400" b="1" dirty="0"/>
                    </a:p>
                  </a:txBody>
                  <a:tcPr marL="63142" marR="63142" marT="33487" marB="33487"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2"/>
                  </a:ext>
                </a:extLst>
              </a:tr>
              <a:tr h="276414">
                <a:tc>
                  <a:txBody>
                    <a:bodyPr/>
                    <a:lstStyle/>
                    <a:p>
                      <a:r>
                        <a:rPr lang="en-AU" sz="1400" b="0" dirty="0"/>
                        <a:t>CTN</a:t>
                      </a:r>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pPr algn="ctr"/>
                      <a:r>
                        <a:rPr lang="en-AU" sz="1400" b="0" dirty="0"/>
                        <a:t>2</a:t>
                      </a:r>
                    </a:p>
                  </a:txBody>
                  <a:tcPr marL="63142" marR="63142" marT="33487" marB="33487"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3"/>
                  </a:ext>
                </a:extLst>
              </a:tr>
              <a:tr h="276414">
                <a:tc>
                  <a:txBody>
                    <a:bodyPr/>
                    <a:lstStyle/>
                    <a:p>
                      <a:r>
                        <a:rPr lang="en-AU" sz="1400" dirty="0"/>
                        <a:t>ART</a:t>
                      </a:r>
                      <a:endParaRPr lang="en-AU" sz="1400" b="1"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pPr algn="ctr"/>
                      <a:r>
                        <a:rPr lang="en-AU" sz="1400" dirty="0"/>
                        <a:t>1</a:t>
                      </a:r>
                      <a:endParaRPr lang="en-AU" sz="1400" b="1" dirty="0"/>
                    </a:p>
                  </a:txBody>
                  <a:tcPr marL="63142" marR="63142" marT="33487" marB="33487"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4"/>
                  </a:ext>
                </a:extLst>
              </a:tr>
              <a:tr h="276414">
                <a:tc>
                  <a:txBody>
                    <a:bodyPr/>
                    <a:lstStyle/>
                    <a:p>
                      <a:r>
                        <a:rPr lang="en-AU" sz="1400" b="0" dirty="0"/>
                        <a:t>BGO</a:t>
                      </a:r>
                      <a:endParaRPr lang="en-AU" sz="1400" b="1"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pPr algn="ctr"/>
                      <a:r>
                        <a:rPr lang="en-AU" sz="1400" dirty="0"/>
                        <a:t>1</a:t>
                      </a:r>
                      <a:endParaRPr lang="en-AU" sz="1400" b="1" dirty="0"/>
                    </a:p>
                  </a:txBody>
                  <a:tcPr marL="63142" marR="63142" marT="33487" marB="33487"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5"/>
                  </a:ext>
                </a:extLst>
              </a:tr>
              <a:tr h="276414">
                <a:tc>
                  <a:txBody>
                    <a:bodyPr/>
                    <a:lstStyle/>
                    <a:p>
                      <a:r>
                        <a:rPr lang="en-AU" sz="1400" dirty="0"/>
                        <a:t>TRG</a:t>
                      </a:r>
                      <a:endParaRPr lang="en-AU" sz="1400" b="1"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pPr algn="ctr"/>
                      <a:r>
                        <a:rPr lang="en-AU" sz="1400" dirty="0"/>
                        <a:t>2</a:t>
                      </a:r>
                      <a:endParaRPr lang="en-AU" sz="1400" b="1" dirty="0"/>
                    </a:p>
                  </a:txBody>
                  <a:tcPr marL="63142" marR="63142" marT="33487" marB="33487"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6"/>
                  </a:ext>
                </a:extLst>
              </a:tr>
              <a:tr h="276414">
                <a:tc>
                  <a:txBody>
                    <a:bodyPr/>
                    <a:lstStyle/>
                    <a:p>
                      <a:r>
                        <a:rPr lang="en-AU" sz="1400" dirty="0"/>
                        <a:t>BAN</a:t>
                      </a:r>
                      <a:endParaRPr lang="en-AU" sz="1400" b="1"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pPr algn="ctr"/>
                      <a:r>
                        <a:rPr lang="en-AU" sz="1400" b="0" dirty="0"/>
                        <a:t>4</a:t>
                      </a:r>
                      <a:endParaRPr lang="en-AU" sz="1400" b="1" dirty="0"/>
                    </a:p>
                  </a:txBody>
                  <a:tcPr marL="63142" marR="63142" marT="33487" marB="33487"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7"/>
                  </a:ext>
                </a:extLst>
              </a:tr>
              <a:tr h="276414">
                <a:tc>
                  <a:txBody>
                    <a:bodyPr/>
                    <a:lstStyle/>
                    <a:p>
                      <a:r>
                        <a:rPr lang="en-AU" sz="1400" dirty="0"/>
                        <a:t>BAS</a:t>
                      </a:r>
                      <a:endParaRPr lang="en-AU" sz="1400" b="1"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pPr algn="ctr"/>
                      <a:r>
                        <a:rPr lang="en-AU" sz="1400" dirty="0"/>
                        <a:t>5</a:t>
                      </a:r>
                      <a:endParaRPr lang="en-AU" sz="1400" b="1" dirty="0"/>
                    </a:p>
                  </a:txBody>
                  <a:tcPr marL="63142" marR="63142" marT="33487" marB="33487"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8"/>
                  </a:ext>
                </a:extLst>
              </a:tr>
              <a:tr h="276414">
                <a:tc>
                  <a:txBody>
                    <a:bodyPr/>
                    <a:lstStyle/>
                    <a:p>
                      <a:r>
                        <a:rPr lang="en-AU" sz="1400" dirty="0"/>
                        <a:t>BETS</a:t>
                      </a:r>
                      <a:endParaRPr lang="en-AU" sz="1400" b="1"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endParaRPr lang="en-AU" sz="1000" dirty="0"/>
                    </a:p>
                  </a:txBody>
                  <a:tcPr marL="63142" marR="63142" marT="33487" marB="33487" anchor="ctr">
                    <a:lnL w="12700" cap="flat" cmpd="sng" algn="ctr">
                      <a:solidFill>
                        <a:schemeClr val="bg1"/>
                      </a:solidFill>
                      <a:prstDash val="solid"/>
                      <a:round/>
                      <a:headEnd type="none" w="med" len="med"/>
                      <a:tailEnd type="none" w="med" len="med"/>
                    </a:lnL>
                  </a:tcPr>
                </a:tc>
                <a:tc>
                  <a:txBody>
                    <a:bodyPr/>
                    <a:lstStyle/>
                    <a:p>
                      <a:endParaRPr lang="en-AU" sz="1000" dirty="0"/>
                    </a:p>
                  </a:txBody>
                  <a:tcPr marL="63142" marR="63142" marT="33487" marB="33487" anchor="ctr">
                    <a:lnR w="12700" cap="flat" cmpd="sng" algn="ctr">
                      <a:solidFill>
                        <a:schemeClr val="bg1"/>
                      </a:solidFill>
                      <a:prstDash val="solid"/>
                      <a:round/>
                      <a:headEnd type="none" w="med" len="med"/>
                      <a:tailEnd type="none" w="med" len="med"/>
                    </a:lnR>
                  </a:tcPr>
                </a:tc>
                <a:tc>
                  <a:txBody>
                    <a:bodyPr/>
                    <a:lstStyle/>
                    <a:p>
                      <a:pPr algn="ctr"/>
                      <a:r>
                        <a:rPr lang="en-AU" sz="1400" dirty="0"/>
                        <a:t>5</a:t>
                      </a:r>
                      <a:endParaRPr lang="en-AU" sz="1400" b="1" dirty="0"/>
                    </a:p>
                  </a:txBody>
                  <a:tcPr marL="63142" marR="63142" marT="33487" marB="33487"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9"/>
                  </a:ext>
                </a:extLst>
              </a:tr>
            </a:tbl>
          </a:graphicData>
        </a:graphic>
      </p:graphicFrame>
      <p:sp>
        <p:nvSpPr>
          <p:cNvPr id="218" name="TextBox 217"/>
          <p:cNvSpPr txBox="1"/>
          <p:nvPr/>
        </p:nvSpPr>
        <p:spPr>
          <a:xfrm>
            <a:off x="5937488" y="1338516"/>
            <a:ext cx="1359279" cy="253916"/>
          </a:xfrm>
          <a:prstGeom prst="rect">
            <a:avLst/>
          </a:prstGeom>
          <a:noFill/>
        </p:spPr>
        <p:txBody>
          <a:bodyPr wrap="square" rtlCol="0">
            <a:spAutoFit/>
          </a:bodyPr>
          <a:lstStyle/>
          <a:p>
            <a:pPr algn="ctr"/>
            <a:r>
              <a:rPr lang="en-AU" sz="1050" b="1" dirty="0">
                <a:solidFill>
                  <a:srgbClr val="FF0000"/>
                </a:solidFill>
                <a:latin typeface="Arial" panose="020B0604020202020204" pitchFamily="34" charset="0"/>
                <a:cs typeface="Arial" panose="020B0604020202020204" pitchFamily="34" charset="0"/>
              </a:rPr>
              <a:t>T2 deadline</a:t>
            </a:r>
            <a:endParaRPr lang="en-AU" sz="900" b="1" dirty="0">
              <a:solidFill>
                <a:srgbClr val="FF0000"/>
              </a:solidFill>
              <a:latin typeface="Arial" panose="020B0604020202020204" pitchFamily="34" charset="0"/>
              <a:cs typeface="Arial" panose="020B0604020202020204" pitchFamily="34" charset="0"/>
            </a:endParaRPr>
          </a:p>
        </p:txBody>
      </p:sp>
      <p:cxnSp>
        <p:nvCxnSpPr>
          <p:cNvPr id="234" name="Straight Connector 233"/>
          <p:cNvCxnSpPr/>
          <p:nvPr/>
        </p:nvCxnSpPr>
        <p:spPr>
          <a:xfrm>
            <a:off x="4128129" y="4592605"/>
            <a:ext cx="24113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1465669" y="4466940"/>
            <a:ext cx="1268973" cy="246221"/>
          </a:xfrm>
          <a:prstGeom prst="rect">
            <a:avLst/>
          </a:prstGeom>
          <a:noFill/>
        </p:spPr>
        <p:txBody>
          <a:bodyPr wrap="square" rtlCol="0">
            <a:spAutoFit/>
          </a:bodyPr>
          <a:lstStyle/>
          <a:p>
            <a:r>
              <a:rPr lang="en-AU" sz="1000" b="1" dirty="0">
                <a:latin typeface="Arial" panose="020B0604020202020204" pitchFamily="34" charset="0"/>
                <a:cs typeface="Arial" panose="020B0604020202020204" pitchFamily="34" charset="0"/>
              </a:rPr>
              <a:t>Commissioned</a:t>
            </a:r>
          </a:p>
        </p:txBody>
      </p:sp>
      <p:sp>
        <p:nvSpPr>
          <p:cNvPr id="236" name="TextBox 235"/>
          <p:cNvSpPr txBox="1"/>
          <p:nvPr/>
        </p:nvSpPr>
        <p:spPr>
          <a:xfrm>
            <a:off x="4374697" y="4463084"/>
            <a:ext cx="771508" cy="246221"/>
          </a:xfrm>
          <a:prstGeom prst="rect">
            <a:avLst/>
          </a:prstGeom>
          <a:noFill/>
        </p:spPr>
        <p:txBody>
          <a:bodyPr wrap="square" rtlCol="0">
            <a:spAutoFit/>
          </a:bodyPr>
          <a:lstStyle/>
          <a:p>
            <a:r>
              <a:rPr lang="en-AU" sz="1000" b="1" dirty="0">
                <a:latin typeface="Arial" panose="020B0604020202020204" pitchFamily="34" charset="0"/>
                <a:cs typeface="Arial" panose="020B0604020202020204" pitchFamily="34" charset="0"/>
              </a:rPr>
              <a:t>In service</a:t>
            </a:r>
          </a:p>
        </p:txBody>
      </p:sp>
      <p:sp>
        <p:nvSpPr>
          <p:cNvPr id="237" name="TextBox 236"/>
          <p:cNvSpPr txBox="1"/>
          <p:nvPr/>
        </p:nvSpPr>
        <p:spPr>
          <a:xfrm>
            <a:off x="5702601" y="4466940"/>
            <a:ext cx="771508" cy="246221"/>
          </a:xfrm>
          <a:prstGeom prst="rect">
            <a:avLst/>
          </a:prstGeom>
          <a:noFill/>
        </p:spPr>
        <p:txBody>
          <a:bodyPr wrap="square" rtlCol="0">
            <a:spAutoFit/>
          </a:bodyPr>
          <a:lstStyle/>
          <a:p>
            <a:r>
              <a:rPr lang="en-AU" sz="1000" b="1" dirty="0">
                <a:latin typeface="Arial" panose="020B0604020202020204" pitchFamily="34" charset="0"/>
                <a:cs typeface="Arial" panose="020B0604020202020204" pitchFamily="34" charset="0"/>
              </a:rPr>
              <a:t>ESV test</a:t>
            </a:r>
          </a:p>
        </p:txBody>
      </p:sp>
      <p:cxnSp>
        <p:nvCxnSpPr>
          <p:cNvPr id="250" name="Straight Connector 249"/>
          <p:cNvCxnSpPr>
            <a:stCxn id="251" idx="2"/>
          </p:cNvCxnSpPr>
          <p:nvPr/>
        </p:nvCxnSpPr>
        <p:spPr>
          <a:xfrm flipV="1">
            <a:off x="5220378" y="4274028"/>
            <a:ext cx="1760107" cy="55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51" name="Oval 250"/>
          <p:cNvSpPr/>
          <p:nvPr/>
        </p:nvSpPr>
        <p:spPr>
          <a:xfrm>
            <a:off x="5220378" y="4184583"/>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252" name="Oval 251"/>
          <p:cNvSpPr/>
          <p:nvPr/>
        </p:nvSpPr>
        <p:spPr>
          <a:xfrm>
            <a:off x="5531639" y="4184583"/>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cxnSp>
        <p:nvCxnSpPr>
          <p:cNvPr id="293" name="Straight Connector 292"/>
          <p:cNvCxnSpPr>
            <a:stCxn id="294" idx="2"/>
          </p:cNvCxnSpPr>
          <p:nvPr/>
        </p:nvCxnSpPr>
        <p:spPr>
          <a:xfrm>
            <a:off x="5034209" y="4005801"/>
            <a:ext cx="1946276" cy="242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4" name="Oval 293"/>
          <p:cNvSpPr/>
          <p:nvPr/>
        </p:nvSpPr>
        <p:spPr>
          <a:xfrm>
            <a:off x="5034209" y="3915801"/>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295" name="Oval 294"/>
          <p:cNvSpPr/>
          <p:nvPr/>
        </p:nvSpPr>
        <p:spPr>
          <a:xfrm>
            <a:off x="5402021" y="3918229"/>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cxnSp>
        <p:nvCxnSpPr>
          <p:cNvPr id="296" name="Straight Connector 295"/>
          <p:cNvCxnSpPr>
            <a:stCxn id="298" idx="2"/>
          </p:cNvCxnSpPr>
          <p:nvPr/>
        </p:nvCxnSpPr>
        <p:spPr>
          <a:xfrm flipV="1">
            <a:off x="4711769" y="3729467"/>
            <a:ext cx="2268716" cy="242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7" name="Oval 296"/>
          <p:cNvSpPr/>
          <p:nvPr/>
        </p:nvSpPr>
        <p:spPr>
          <a:xfrm>
            <a:off x="4153627" y="3639467"/>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298" name="Oval 297"/>
          <p:cNvSpPr/>
          <p:nvPr/>
        </p:nvSpPr>
        <p:spPr>
          <a:xfrm>
            <a:off x="4711769" y="3641895"/>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cxnSp>
        <p:nvCxnSpPr>
          <p:cNvPr id="299" name="Straight Connector 298"/>
          <p:cNvCxnSpPr>
            <a:stCxn id="297" idx="6"/>
            <a:endCxn id="298" idx="2"/>
          </p:cNvCxnSpPr>
          <p:nvPr/>
        </p:nvCxnSpPr>
        <p:spPr>
          <a:xfrm>
            <a:off x="4333627" y="3729467"/>
            <a:ext cx="378142" cy="2428"/>
          </a:xfrm>
          <a:prstGeom prst="line">
            <a:avLst/>
          </a:prstGeom>
          <a:ln w="38100">
            <a:prstDash val="solid"/>
          </a:ln>
        </p:spPr>
        <p:style>
          <a:lnRef idx="1">
            <a:schemeClr val="accent1"/>
          </a:lnRef>
          <a:fillRef idx="0">
            <a:schemeClr val="accent1"/>
          </a:fillRef>
          <a:effectRef idx="0">
            <a:schemeClr val="accent1"/>
          </a:effectRef>
          <a:fontRef idx="minor">
            <a:schemeClr val="tx1"/>
          </a:fontRef>
        </p:style>
      </p:cxnSp>
      <p:cxnSp>
        <p:nvCxnSpPr>
          <p:cNvPr id="300" name="Straight Connector 299"/>
          <p:cNvCxnSpPr>
            <a:stCxn id="301" idx="2"/>
          </p:cNvCxnSpPr>
          <p:nvPr/>
        </p:nvCxnSpPr>
        <p:spPr>
          <a:xfrm>
            <a:off x="5203701" y="3440337"/>
            <a:ext cx="1776784" cy="242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01" name="Oval 300"/>
          <p:cNvSpPr/>
          <p:nvPr/>
        </p:nvSpPr>
        <p:spPr>
          <a:xfrm>
            <a:off x="5203701" y="3350337"/>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302" name="Oval 301"/>
          <p:cNvSpPr/>
          <p:nvPr/>
        </p:nvSpPr>
        <p:spPr>
          <a:xfrm>
            <a:off x="5545875" y="3352765"/>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cxnSp>
        <p:nvCxnSpPr>
          <p:cNvPr id="303" name="Straight Connector 302"/>
          <p:cNvCxnSpPr>
            <a:stCxn id="304" idx="2"/>
          </p:cNvCxnSpPr>
          <p:nvPr/>
        </p:nvCxnSpPr>
        <p:spPr>
          <a:xfrm>
            <a:off x="4727137" y="3165853"/>
            <a:ext cx="2253348" cy="242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04" name="Oval 303"/>
          <p:cNvSpPr/>
          <p:nvPr/>
        </p:nvSpPr>
        <p:spPr>
          <a:xfrm>
            <a:off x="4727137" y="3075853"/>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305" name="Oval 304"/>
          <p:cNvSpPr/>
          <p:nvPr/>
        </p:nvSpPr>
        <p:spPr>
          <a:xfrm>
            <a:off x="5180409" y="3078281"/>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cxnSp>
        <p:nvCxnSpPr>
          <p:cNvPr id="306" name="Straight Connector 305"/>
          <p:cNvCxnSpPr>
            <a:stCxn id="307" idx="2"/>
          </p:cNvCxnSpPr>
          <p:nvPr/>
        </p:nvCxnSpPr>
        <p:spPr>
          <a:xfrm>
            <a:off x="2892494" y="2891393"/>
            <a:ext cx="426745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07" name="Oval 306"/>
          <p:cNvSpPr/>
          <p:nvPr/>
        </p:nvSpPr>
        <p:spPr>
          <a:xfrm>
            <a:off x="2892494" y="2801393"/>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308" name="Oval 307"/>
          <p:cNvSpPr/>
          <p:nvPr/>
        </p:nvSpPr>
        <p:spPr>
          <a:xfrm>
            <a:off x="3745542" y="2803821"/>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cxnSp>
        <p:nvCxnSpPr>
          <p:cNvPr id="309" name="Straight Connector 308"/>
          <p:cNvCxnSpPr>
            <a:stCxn id="311" idx="2"/>
          </p:cNvCxnSpPr>
          <p:nvPr/>
        </p:nvCxnSpPr>
        <p:spPr>
          <a:xfrm flipV="1">
            <a:off x="3674445" y="2595057"/>
            <a:ext cx="3306040" cy="1588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0" name="Oval 309"/>
          <p:cNvSpPr/>
          <p:nvPr/>
        </p:nvSpPr>
        <p:spPr>
          <a:xfrm>
            <a:off x="2761969" y="2518513"/>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311" name="Oval 310"/>
          <p:cNvSpPr/>
          <p:nvPr/>
        </p:nvSpPr>
        <p:spPr>
          <a:xfrm>
            <a:off x="3674445" y="2520941"/>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cxnSp>
        <p:nvCxnSpPr>
          <p:cNvPr id="312" name="Straight Connector 311"/>
          <p:cNvCxnSpPr>
            <a:stCxn id="310" idx="6"/>
            <a:endCxn id="311" idx="2"/>
          </p:cNvCxnSpPr>
          <p:nvPr/>
        </p:nvCxnSpPr>
        <p:spPr>
          <a:xfrm>
            <a:off x="2941969" y="2608513"/>
            <a:ext cx="732476" cy="242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313" name="Straight Connector 312"/>
          <p:cNvCxnSpPr>
            <a:stCxn id="314" idx="2"/>
          </p:cNvCxnSpPr>
          <p:nvPr/>
        </p:nvCxnSpPr>
        <p:spPr>
          <a:xfrm>
            <a:off x="1603646" y="2331823"/>
            <a:ext cx="49650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4" name="Oval 313"/>
          <p:cNvSpPr/>
          <p:nvPr/>
        </p:nvSpPr>
        <p:spPr>
          <a:xfrm>
            <a:off x="1603646" y="2241823"/>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316" name="Oval 315"/>
          <p:cNvSpPr/>
          <p:nvPr/>
        </p:nvSpPr>
        <p:spPr>
          <a:xfrm>
            <a:off x="1325483" y="4502605"/>
            <a:ext cx="180000" cy="1800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317" name="Oval 316"/>
          <p:cNvSpPr/>
          <p:nvPr/>
        </p:nvSpPr>
        <p:spPr>
          <a:xfrm>
            <a:off x="5530649" y="4496194"/>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cxnSp>
        <p:nvCxnSpPr>
          <p:cNvPr id="318" name="Straight Connector 317"/>
          <p:cNvCxnSpPr/>
          <p:nvPr/>
        </p:nvCxnSpPr>
        <p:spPr>
          <a:xfrm>
            <a:off x="2724602" y="4598441"/>
            <a:ext cx="241135"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319" name="TextBox 318"/>
          <p:cNvSpPr txBox="1"/>
          <p:nvPr/>
        </p:nvSpPr>
        <p:spPr>
          <a:xfrm>
            <a:off x="2971170" y="4468920"/>
            <a:ext cx="771508" cy="246221"/>
          </a:xfrm>
          <a:prstGeom prst="rect">
            <a:avLst/>
          </a:prstGeom>
          <a:noFill/>
        </p:spPr>
        <p:txBody>
          <a:bodyPr wrap="square" rtlCol="0">
            <a:spAutoFit/>
          </a:bodyPr>
          <a:lstStyle/>
          <a:p>
            <a:r>
              <a:rPr lang="en-AU" sz="1000" b="1" dirty="0">
                <a:latin typeface="Arial" panose="020B0604020202020204" pitchFamily="34" charset="0"/>
                <a:cs typeface="Arial" panose="020B0604020202020204" pitchFamily="34" charset="0"/>
              </a:rPr>
              <a:t>Available</a:t>
            </a:r>
          </a:p>
        </p:txBody>
      </p:sp>
      <p:sp>
        <p:nvSpPr>
          <p:cNvPr id="3" name="Oval 2"/>
          <p:cNvSpPr/>
          <p:nvPr/>
        </p:nvSpPr>
        <p:spPr>
          <a:xfrm>
            <a:off x="2915554" y="2452519"/>
            <a:ext cx="978015" cy="285077"/>
          </a:xfrm>
          <a:prstGeom prst="ellipse">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4" name="TextBox 103"/>
          <p:cNvSpPr txBox="1"/>
          <p:nvPr/>
        </p:nvSpPr>
        <p:spPr>
          <a:xfrm>
            <a:off x="3766482" y="1189146"/>
            <a:ext cx="1359279" cy="415498"/>
          </a:xfrm>
          <a:prstGeom prst="rect">
            <a:avLst/>
          </a:prstGeom>
          <a:noFill/>
        </p:spPr>
        <p:txBody>
          <a:bodyPr wrap="square" rtlCol="0">
            <a:spAutoFit/>
          </a:bodyPr>
          <a:lstStyle/>
          <a:p>
            <a:r>
              <a:rPr lang="en-AU" sz="1050" b="1" dirty="0" smtClean="0">
                <a:solidFill>
                  <a:srgbClr val="FF0000"/>
                </a:solidFill>
                <a:latin typeface="Arial" panose="020B0604020202020204" pitchFamily="34" charset="0"/>
                <a:cs typeface="Arial" panose="020B0604020202020204" pitchFamily="34" charset="0"/>
              </a:rPr>
              <a:t>REFCL available over summer</a:t>
            </a:r>
            <a:endParaRPr lang="en-AU" sz="900" b="1" dirty="0">
              <a:solidFill>
                <a:srgbClr val="FF0000"/>
              </a:solidFill>
              <a:latin typeface="Arial" panose="020B0604020202020204" pitchFamily="34" charset="0"/>
              <a:cs typeface="Arial" panose="020B0604020202020204" pitchFamily="34" charset="0"/>
            </a:endParaRPr>
          </a:p>
        </p:txBody>
      </p:sp>
      <p:cxnSp>
        <p:nvCxnSpPr>
          <p:cNvPr id="7" name="Straight Connector 6"/>
          <p:cNvCxnSpPr>
            <a:stCxn id="3" idx="0"/>
            <a:endCxn id="104" idx="1"/>
          </p:cNvCxnSpPr>
          <p:nvPr/>
        </p:nvCxnSpPr>
        <p:spPr>
          <a:xfrm flipV="1">
            <a:off x="3404562" y="1396895"/>
            <a:ext cx="361920" cy="1055624"/>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sp>
        <p:nvSpPr>
          <p:cNvPr id="106" name="Date Placeholder 2"/>
          <p:cNvSpPr>
            <a:spLocks noGrp="1"/>
          </p:cNvSpPr>
          <p:nvPr>
            <p:ph type="dt" sz="half" idx="10"/>
          </p:nvPr>
        </p:nvSpPr>
        <p:spPr>
          <a:xfrm>
            <a:off x="618900" y="6372012"/>
            <a:ext cx="616082" cy="241724"/>
          </a:xfrm>
        </p:spPr>
        <p:txBody>
          <a:bodyPr/>
          <a:lstStyle/>
          <a:p>
            <a:pPr algn="r"/>
            <a:r>
              <a:rPr lang="en-US" dirty="0" smtClean="0"/>
              <a:t>10.12.19</a:t>
            </a:r>
            <a:endParaRPr lang="en-GB" dirty="0"/>
          </a:p>
        </p:txBody>
      </p:sp>
      <p:cxnSp>
        <p:nvCxnSpPr>
          <p:cNvPr id="107" name="Straight Connector 106"/>
          <p:cNvCxnSpPr/>
          <p:nvPr/>
        </p:nvCxnSpPr>
        <p:spPr>
          <a:xfrm>
            <a:off x="3063240" y="2331655"/>
            <a:ext cx="391724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2100155" y="2334251"/>
            <a:ext cx="963085"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315" name="Oval 314"/>
          <p:cNvSpPr/>
          <p:nvPr/>
        </p:nvSpPr>
        <p:spPr>
          <a:xfrm>
            <a:off x="3585958" y="2244251"/>
            <a:ext cx="180000" cy="180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80165" tIns="40083" rIns="80165" bIns="40083" rtlCol="0" anchor="ctr"/>
          <a:lstStyle/>
          <a:p>
            <a:pPr algn="ctr"/>
            <a:endParaRPr lang="en-AU" dirty="0"/>
          </a:p>
        </p:txBody>
      </p:sp>
      <p:sp>
        <p:nvSpPr>
          <p:cNvPr id="242" name="Rectangle 241"/>
          <p:cNvSpPr/>
          <p:nvPr/>
        </p:nvSpPr>
        <p:spPr>
          <a:xfrm>
            <a:off x="9631932" y="2440174"/>
            <a:ext cx="180033" cy="228967"/>
          </a:xfrm>
          <a:prstGeom prst="rect">
            <a:avLst/>
          </a:prstGeom>
          <a:pattFill prst="wdUpDiag">
            <a:fgClr>
              <a:schemeClr val="bg1">
                <a:lumMod val="65000"/>
              </a:schemeClr>
            </a:fgClr>
            <a:bgClr>
              <a:schemeClr val="bg1"/>
            </a:bgClr>
          </a:patt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239" tIns="45619" rIns="91239" bIns="45619" rtlCol="0" anchor="ctr"/>
          <a:lstStyle/>
          <a:p>
            <a:pPr algn="ctr"/>
            <a:endParaRPr lang="en-AU" dirty="0"/>
          </a:p>
        </p:txBody>
      </p:sp>
      <p:sp>
        <p:nvSpPr>
          <p:cNvPr id="243" name="Rectangle 242"/>
          <p:cNvSpPr/>
          <p:nvPr/>
        </p:nvSpPr>
        <p:spPr>
          <a:xfrm>
            <a:off x="10424160" y="2419657"/>
            <a:ext cx="94488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smtClean="0">
                <a:solidFill>
                  <a:schemeClr val="tx1"/>
                </a:solidFill>
              </a:rPr>
              <a:t>TFB ONLY</a:t>
            </a:r>
            <a:endParaRPr lang="en-AU" dirty="0">
              <a:solidFill>
                <a:schemeClr val="tx1"/>
              </a:solidFill>
            </a:endParaRPr>
          </a:p>
        </p:txBody>
      </p:sp>
      <p:sp>
        <p:nvSpPr>
          <p:cNvPr id="244" name="Rectangle 243"/>
          <p:cNvSpPr/>
          <p:nvPr/>
        </p:nvSpPr>
        <p:spPr>
          <a:xfrm>
            <a:off x="10424160" y="2640612"/>
            <a:ext cx="94488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smtClean="0">
                <a:solidFill>
                  <a:schemeClr val="tx1"/>
                </a:solidFill>
              </a:rPr>
              <a:t>IN SERVICE</a:t>
            </a:r>
            <a:endParaRPr lang="en-AU" dirty="0">
              <a:solidFill>
                <a:schemeClr val="tx1"/>
              </a:solidFill>
            </a:endParaRPr>
          </a:p>
        </p:txBody>
      </p:sp>
      <p:sp>
        <p:nvSpPr>
          <p:cNvPr id="245" name="Rectangle 244"/>
          <p:cNvSpPr/>
          <p:nvPr/>
        </p:nvSpPr>
        <p:spPr>
          <a:xfrm>
            <a:off x="10427586" y="2872927"/>
            <a:ext cx="944880" cy="270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dirty="0" smtClean="0">
                <a:solidFill>
                  <a:schemeClr val="tx1"/>
                </a:solidFill>
              </a:rPr>
              <a:t>IN SERVICE</a:t>
            </a:r>
            <a:endParaRPr lang="en-AU" dirty="0">
              <a:solidFill>
                <a:schemeClr val="tx1"/>
              </a:solidFill>
            </a:endParaRPr>
          </a:p>
        </p:txBody>
      </p:sp>
    </p:spTree>
    <p:extLst>
      <p:ext uri="{BB962C8B-B14F-4D97-AF65-F5344CB8AC3E}">
        <p14:creationId xmlns:p14="http://schemas.microsoft.com/office/powerpoint/2010/main" val="2131053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REFCL </a:t>
            </a:r>
            <a:r>
              <a:rPr lang="en-AU" dirty="0" smtClean="0"/>
              <a:t>update</a:t>
            </a:r>
            <a:endParaRPr lang="en-AU" dirty="0"/>
          </a:p>
        </p:txBody>
      </p:sp>
      <p:sp>
        <p:nvSpPr>
          <p:cNvPr id="4" name="Footer Placeholder 3"/>
          <p:cNvSpPr>
            <a:spLocks noGrp="1"/>
          </p:cNvSpPr>
          <p:nvPr>
            <p:ph type="ftr" sz="quarter" idx="11"/>
          </p:nvPr>
        </p:nvSpPr>
        <p:spPr/>
        <p:txBody>
          <a:bodyPr/>
          <a:lstStyle/>
          <a:p>
            <a:r>
              <a:rPr lang="en-AU" dirty="0"/>
              <a:t>Powercor REFCL program update</a:t>
            </a:r>
            <a:endParaRPr lang="en-GB" dirty="0"/>
          </a:p>
        </p:txBody>
      </p:sp>
      <p:sp>
        <p:nvSpPr>
          <p:cNvPr id="5" name="Slide Number Placeholder 4"/>
          <p:cNvSpPr>
            <a:spLocks noGrp="1"/>
          </p:cNvSpPr>
          <p:nvPr>
            <p:ph type="sldNum" sz="quarter" idx="12"/>
          </p:nvPr>
        </p:nvSpPr>
        <p:spPr/>
        <p:txBody>
          <a:bodyPr/>
          <a:lstStyle/>
          <a:p>
            <a:fld id="{2DF68DF2-6E18-41F6-AFE0-AA4564C85ECC}" type="slidenum">
              <a:rPr lang="en-GB" smtClean="0"/>
              <a:pPr/>
              <a:t>5</a:t>
            </a:fld>
            <a:endParaRPr lang="en-GB"/>
          </a:p>
        </p:txBody>
      </p:sp>
      <p:sp>
        <p:nvSpPr>
          <p:cNvPr id="6" name="Content Placeholder 5"/>
          <p:cNvSpPr>
            <a:spLocks noGrp="1"/>
          </p:cNvSpPr>
          <p:nvPr>
            <p:ph idx="1"/>
          </p:nvPr>
        </p:nvSpPr>
        <p:spPr>
          <a:xfrm>
            <a:off x="606244" y="1243848"/>
            <a:ext cx="10947670" cy="4351338"/>
          </a:xfrm>
        </p:spPr>
        <p:txBody>
          <a:bodyPr/>
          <a:lstStyle/>
          <a:p>
            <a:pPr>
              <a:spcBef>
                <a:spcPts val="300"/>
              </a:spcBef>
              <a:spcAft>
                <a:spcPts val="300"/>
              </a:spcAft>
            </a:pPr>
            <a:r>
              <a:rPr lang="en-AU" b="1" dirty="0" smtClean="0"/>
              <a:t>Tranche one sites</a:t>
            </a:r>
            <a:endParaRPr lang="en-AU" b="1" dirty="0"/>
          </a:p>
          <a:p>
            <a:pPr marL="285750" indent="-285750">
              <a:spcBef>
                <a:spcPts val="300"/>
              </a:spcBef>
              <a:spcAft>
                <a:spcPts val="300"/>
              </a:spcAft>
              <a:buFont typeface="Arial" panose="020B0604020202020204" pitchFamily="34" charset="0"/>
              <a:buChar char="•"/>
            </a:pPr>
            <a:r>
              <a:rPr lang="en-AU" dirty="0" smtClean="0"/>
              <a:t>ESV has lifted all conditions at all tranche one sites, agreeing that we have resolved the issues that led to conditional approval </a:t>
            </a:r>
            <a:endParaRPr lang="en-AU" dirty="0"/>
          </a:p>
          <a:p>
            <a:pPr marL="285750" indent="-285750">
              <a:spcBef>
                <a:spcPts val="0"/>
              </a:spcBef>
              <a:spcAft>
                <a:spcPts val="300"/>
              </a:spcAft>
              <a:buFont typeface="Arial" panose="020B0604020202020204" pitchFamily="34" charset="0"/>
              <a:buChar char="•"/>
            </a:pPr>
            <a:endParaRPr lang="en-AU" dirty="0"/>
          </a:p>
          <a:p>
            <a:pPr>
              <a:spcBef>
                <a:spcPts val="300"/>
              </a:spcBef>
              <a:spcAft>
                <a:spcPts val="300"/>
              </a:spcAft>
            </a:pPr>
            <a:r>
              <a:rPr lang="en-AU" b="1" dirty="0" smtClean="0"/>
              <a:t>Summer 2019/20 </a:t>
            </a:r>
          </a:p>
          <a:p>
            <a:pPr marL="285750" indent="-285750">
              <a:spcBef>
                <a:spcPts val="300"/>
              </a:spcBef>
              <a:spcAft>
                <a:spcPts val="300"/>
              </a:spcAft>
              <a:buFont typeface="Arial" panose="020B0604020202020204" pitchFamily="34" charset="0"/>
              <a:buChar char="•"/>
            </a:pPr>
            <a:r>
              <a:rPr lang="en-AU" dirty="0" smtClean="0"/>
              <a:t>This summer Powercor will have REFCLs in service at 10 zone substations</a:t>
            </a:r>
          </a:p>
          <a:p>
            <a:pPr marL="285750" indent="-285750">
              <a:spcBef>
                <a:spcPts val="300"/>
              </a:spcBef>
              <a:spcAft>
                <a:spcPts val="300"/>
              </a:spcAft>
              <a:buFont typeface="Arial" panose="020B0604020202020204" pitchFamily="34" charset="0"/>
              <a:buChar char="•"/>
            </a:pPr>
            <a:r>
              <a:rPr lang="en-AU" dirty="0" smtClean="0"/>
              <a:t>The REFCL at Charlton will be in service for TFB days only until the HV customer has completed their REFCL-ready works</a:t>
            </a:r>
          </a:p>
          <a:p>
            <a:pPr marL="285750" indent="-285750">
              <a:spcBef>
                <a:spcPts val="0"/>
              </a:spcBef>
              <a:spcAft>
                <a:spcPts val="300"/>
              </a:spcAft>
              <a:buFont typeface="Arial" panose="020B0604020202020204" pitchFamily="34" charset="0"/>
              <a:buChar char="•"/>
            </a:pPr>
            <a:endParaRPr lang="en-AU" dirty="0" smtClean="0"/>
          </a:p>
          <a:p>
            <a:pPr>
              <a:spcBef>
                <a:spcPts val="300"/>
              </a:spcBef>
              <a:spcAft>
                <a:spcPts val="300"/>
              </a:spcAft>
            </a:pPr>
            <a:r>
              <a:rPr lang="en-AU" b="1" dirty="0"/>
              <a:t>Contingent Project Application</a:t>
            </a:r>
          </a:p>
          <a:p>
            <a:pPr marL="285750" indent="-285750">
              <a:spcBef>
                <a:spcPts val="300"/>
              </a:spcBef>
              <a:spcAft>
                <a:spcPts val="300"/>
              </a:spcAft>
              <a:buFont typeface="Arial" panose="020B0604020202020204" pitchFamily="34" charset="0"/>
              <a:buChar char="•"/>
            </a:pPr>
            <a:r>
              <a:rPr lang="en-AU" dirty="0" smtClean="0"/>
              <a:t>The AER has flagged significant cuts to our tranche three funding application</a:t>
            </a:r>
            <a:endParaRPr lang="en-AU" dirty="0"/>
          </a:p>
          <a:p>
            <a:pPr marL="285750" indent="-285750">
              <a:spcBef>
                <a:spcPts val="300"/>
              </a:spcBef>
              <a:spcAft>
                <a:spcPts val="300"/>
              </a:spcAft>
              <a:buFont typeface="Arial" panose="020B0604020202020204" pitchFamily="34" charset="0"/>
              <a:buChar char="•"/>
            </a:pPr>
            <a:r>
              <a:rPr lang="en-AU" dirty="0" smtClean="0"/>
              <a:t>A final decision will be received from the AER by January 2020</a:t>
            </a:r>
            <a:endParaRPr lang="en-AU" dirty="0"/>
          </a:p>
          <a:p>
            <a:pPr marL="285750" indent="-285750">
              <a:spcBef>
                <a:spcPts val="0"/>
              </a:spcBef>
              <a:spcAft>
                <a:spcPts val="300"/>
              </a:spcAft>
              <a:buFont typeface="Arial" panose="020B0604020202020204" pitchFamily="34" charset="0"/>
              <a:buChar char="•"/>
            </a:pPr>
            <a:endParaRPr lang="en-AU" dirty="0"/>
          </a:p>
        </p:txBody>
      </p:sp>
      <p:sp>
        <p:nvSpPr>
          <p:cNvPr id="7" name="Date Placeholder 2"/>
          <p:cNvSpPr>
            <a:spLocks noGrp="1"/>
          </p:cNvSpPr>
          <p:nvPr>
            <p:ph type="dt" sz="half" idx="10"/>
          </p:nvPr>
        </p:nvSpPr>
        <p:spPr>
          <a:xfrm>
            <a:off x="618900" y="6372012"/>
            <a:ext cx="616082" cy="241724"/>
          </a:xfrm>
        </p:spPr>
        <p:txBody>
          <a:bodyPr/>
          <a:lstStyle/>
          <a:p>
            <a:pPr algn="r"/>
            <a:r>
              <a:rPr lang="en-US" dirty="0" smtClean="0"/>
              <a:t>10.12.19</a:t>
            </a:r>
            <a:endParaRPr lang="en-GB" dirty="0"/>
          </a:p>
        </p:txBody>
      </p:sp>
    </p:spTree>
    <p:extLst>
      <p:ext uri="{BB962C8B-B14F-4D97-AF65-F5344CB8AC3E}">
        <p14:creationId xmlns:p14="http://schemas.microsoft.com/office/powerpoint/2010/main" val="3149034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REFCL </a:t>
            </a:r>
            <a:r>
              <a:rPr lang="en-AU" dirty="0" smtClean="0"/>
              <a:t>update (continued)</a:t>
            </a:r>
            <a:endParaRPr lang="en-AU" dirty="0"/>
          </a:p>
        </p:txBody>
      </p:sp>
      <p:sp>
        <p:nvSpPr>
          <p:cNvPr id="4" name="Footer Placeholder 3"/>
          <p:cNvSpPr>
            <a:spLocks noGrp="1"/>
          </p:cNvSpPr>
          <p:nvPr>
            <p:ph type="ftr" sz="quarter" idx="11"/>
          </p:nvPr>
        </p:nvSpPr>
        <p:spPr/>
        <p:txBody>
          <a:bodyPr/>
          <a:lstStyle/>
          <a:p>
            <a:r>
              <a:rPr lang="en-AU" dirty="0"/>
              <a:t>Powercor REFCL program update</a:t>
            </a:r>
            <a:endParaRPr lang="en-GB" dirty="0"/>
          </a:p>
        </p:txBody>
      </p:sp>
      <p:sp>
        <p:nvSpPr>
          <p:cNvPr id="5" name="Slide Number Placeholder 4"/>
          <p:cNvSpPr>
            <a:spLocks noGrp="1"/>
          </p:cNvSpPr>
          <p:nvPr>
            <p:ph type="sldNum" sz="quarter" idx="12"/>
          </p:nvPr>
        </p:nvSpPr>
        <p:spPr/>
        <p:txBody>
          <a:bodyPr/>
          <a:lstStyle/>
          <a:p>
            <a:fld id="{2DF68DF2-6E18-41F6-AFE0-AA4564C85ECC}" type="slidenum">
              <a:rPr lang="en-GB" smtClean="0"/>
              <a:pPr/>
              <a:t>6</a:t>
            </a:fld>
            <a:endParaRPr lang="en-GB"/>
          </a:p>
        </p:txBody>
      </p:sp>
      <p:sp>
        <p:nvSpPr>
          <p:cNvPr id="6" name="Content Placeholder 5"/>
          <p:cNvSpPr>
            <a:spLocks noGrp="1"/>
          </p:cNvSpPr>
          <p:nvPr>
            <p:ph idx="1"/>
          </p:nvPr>
        </p:nvSpPr>
        <p:spPr>
          <a:xfrm>
            <a:off x="606244" y="1243848"/>
            <a:ext cx="10947670" cy="4351338"/>
          </a:xfrm>
        </p:spPr>
        <p:txBody>
          <a:bodyPr/>
          <a:lstStyle/>
          <a:p>
            <a:pPr>
              <a:spcBef>
                <a:spcPts val="300"/>
              </a:spcBef>
              <a:spcAft>
                <a:spcPts val="300"/>
              </a:spcAft>
            </a:pPr>
            <a:r>
              <a:rPr lang="en-AU" b="1" dirty="0" smtClean="0"/>
              <a:t>Future exemptions</a:t>
            </a:r>
          </a:p>
          <a:p>
            <a:pPr marL="285750" indent="-285750">
              <a:spcBef>
                <a:spcPts val="300"/>
              </a:spcBef>
              <a:spcAft>
                <a:spcPts val="300"/>
              </a:spcAft>
              <a:buFont typeface="Arial" panose="020B0604020202020204" pitchFamily="34" charset="0"/>
              <a:buChar char="•"/>
            </a:pPr>
            <a:r>
              <a:rPr lang="en-AU" dirty="0" smtClean="0"/>
              <a:t>Bannockburn – exemption application will be submitted on Monday 16 December</a:t>
            </a:r>
          </a:p>
          <a:p>
            <a:pPr marL="285750" indent="-285750">
              <a:spcBef>
                <a:spcPts val="300"/>
              </a:spcBef>
              <a:spcAft>
                <a:spcPts val="300"/>
              </a:spcAft>
              <a:buFont typeface="Arial" panose="020B0604020202020204" pitchFamily="34" charset="0"/>
              <a:buChar char="•"/>
            </a:pPr>
            <a:r>
              <a:rPr lang="en-AU" dirty="0" err="1" smtClean="0"/>
              <a:t>Waurn</a:t>
            </a:r>
            <a:r>
              <a:rPr lang="en-AU" dirty="0" smtClean="0"/>
              <a:t> Ponds and Torquay – application to be submitted pending finalisation of preferred solution (Q1 2020)</a:t>
            </a:r>
          </a:p>
          <a:p>
            <a:pPr marL="285750" indent="-285750">
              <a:spcBef>
                <a:spcPts val="300"/>
              </a:spcBef>
              <a:spcAft>
                <a:spcPts val="300"/>
              </a:spcAft>
              <a:buFont typeface="Arial" panose="020B0604020202020204" pitchFamily="34" charset="0"/>
              <a:buChar char="•"/>
            </a:pPr>
            <a:endParaRPr lang="en-AU" dirty="0" smtClean="0"/>
          </a:p>
          <a:p>
            <a:pPr>
              <a:spcBef>
                <a:spcPts val="300"/>
              </a:spcBef>
              <a:spcAft>
                <a:spcPts val="300"/>
              </a:spcAft>
            </a:pPr>
            <a:r>
              <a:rPr lang="en-AU" b="1" dirty="0" smtClean="0"/>
              <a:t>REFCL performance</a:t>
            </a:r>
            <a:endParaRPr lang="en-AU" b="1" dirty="0"/>
          </a:p>
          <a:p>
            <a:pPr marL="285750" indent="-285750">
              <a:spcBef>
                <a:spcPts val="300"/>
              </a:spcBef>
              <a:spcAft>
                <a:spcPts val="300"/>
              </a:spcAft>
              <a:buFont typeface="Arial" panose="020B0604020202020204" pitchFamily="34" charset="0"/>
              <a:buChar char="•"/>
            </a:pPr>
            <a:r>
              <a:rPr lang="en-AU" dirty="0" smtClean="0"/>
              <a:t>Thursday 21 November was a day of state-wide total fire ban including code reds in two districts</a:t>
            </a:r>
          </a:p>
          <a:p>
            <a:pPr marL="285750" indent="-285750">
              <a:spcBef>
                <a:spcPts val="300"/>
              </a:spcBef>
              <a:spcAft>
                <a:spcPts val="300"/>
              </a:spcAft>
              <a:buFont typeface="Arial" panose="020B0604020202020204" pitchFamily="34" charset="0"/>
              <a:buChar char="•"/>
            </a:pPr>
            <a:r>
              <a:rPr lang="en-AU" dirty="0" smtClean="0"/>
              <a:t>We had REFCLs at 8 zone substations in service</a:t>
            </a:r>
            <a:endParaRPr lang="en-AU" dirty="0"/>
          </a:p>
          <a:p>
            <a:pPr marL="285750" indent="-285750">
              <a:spcBef>
                <a:spcPts val="300"/>
              </a:spcBef>
              <a:spcAft>
                <a:spcPts val="300"/>
              </a:spcAft>
              <a:buFont typeface="Arial" panose="020B0604020202020204" pitchFamily="34" charset="0"/>
              <a:buChar char="•"/>
            </a:pPr>
            <a:r>
              <a:rPr lang="en-AU" dirty="0" smtClean="0"/>
              <a:t>REFCLs operated for 10 permanent (6 phase-to-ground) faults plus 32 transient faults</a:t>
            </a:r>
          </a:p>
          <a:p>
            <a:pPr marL="285750" indent="-285750">
              <a:spcBef>
                <a:spcPts val="300"/>
              </a:spcBef>
              <a:spcAft>
                <a:spcPts val="300"/>
              </a:spcAft>
              <a:buFont typeface="Arial" panose="020B0604020202020204" pitchFamily="34" charset="0"/>
              <a:buChar char="•"/>
            </a:pPr>
            <a:r>
              <a:rPr lang="en-AU" dirty="0" smtClean="0"/>
              <a:t>Last summer across 17 TFB days there were 12 REFCL operations (3 permanent phase-to-ground and 9 transient)</a:t>
            </a:r>
          </a:p>
          <a:p>
            <a:pPr marL="285750" indent="-285750">
              <a:spcBef>
                <a:spcPts val="300"/>
              </a:spcBef>
              <a:spcAft>
                <a:spcPts val="300"/>
              </a:spcAft>
              <a:buFont typeface="Arial" panose="020B0604020202020204" pitchFamily="34" charset="0"/>
              <a:buChar char="•"/>
            </a:pPr>
            <a:r>
              <a:rPr lang="en-AU" dirty="0" smtClean="0"/>
              <a:t>The cause of most faults was vegetation (e.g. trees into overhead)</a:t>
            </a:r>
            <a:endParaRPr lang="en-AU" dirty="0"/>
          </a:p>
        </p:txBody>
      </p:sp>
      <p:sp>
        <p:nvSpPr>
          <p:cNvPr id="8" name="Date Placeholder 2"/>
          <p:cNvSpPr>
            <a:spLocks noGrp="1"/>
          </p:cNvSpPr>
          <p:nvPr>
            <p:ph type="dt" sz="half" idx="10"/>
          </p:nvPr>
        </p:nvSpPr>
        <p:spPr>
          <a:xfrm>
            <a:off x="618900" y="6372012"/>
            <a:ext cx="616082" cy="241724"/>
          </a:xfrm>
        </p:spPr>
        <p:txBody>
          <a:bodyPr/>
          <a:lstStyle/>
          <a:p>
            <a:pPr algn="r"/>
            <a:r>
              <a:rPr lang="en-US" dirty="0" smtClean="0"/>
              <a:t>10.12.19</a:t>
            </a:r>
            <a:endParaRPr lang="en-GB" dirty="0"/>
          </a:p>
        </p:txBody>
      </p:sp>
    </p:spTree>
    <p:extLst>
      <p:ext uri="{BB962C8B-B14F-4D97-AF65-F5344CB8AC3E}">
        <p14:creationId xmlns:p14="http://schemas.microsoft.com/office/powerpoint/2010/main" val="2461578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REFCL </a:t>
            </a:r>
            <a:r>
              <a:rPr lang="en-AU" dirty="0" smtClean="0"/>
              <a:t>TFB performance</a:t>
            </a:r>
            <a:endParaRPr lang="en-AU" dirty="0"/>
          </a:p>
        </p:txBody>
      </p:sp>
      <p:sp>
        <p:nvSpPr>
          <p:cNvPr id="4" name="Footer Placeholder 3"/>
          <p:cNvSpPr>
            <a:spLocks noGrp="1"/>
          </p:cNvSpPr>
          <p:nvPr>
            <p:ph type="ftr" sz="quarter" idx="11"/>
          </p:nvPr>
        </p:nvSpPr>
        <p:spPr/>
        <p:txBody>
          <a:bodyPr/>
          <a:lstStyle/>
          <a:p>
            <a:r>
              <a:rPr lang="en-AU" dirty="0"/>
              <a:t>Powercor REFCL program update</a:t>
            </a:r>
            <a:endParaRPr lang="en-GB" dirty="0"/>
          </a:p>
        </p:txBody>
      </p:sp>
      <p:sp>
        <p:nvSpPr>
          <p:cNvPr id="5" name="Slide Number Placeholder 4"/>
          <p:cNvSpPr>
            <a:spLocks noGrp="1"/>
          </p:cNvSpPr>
          <p:nvPr>
            <p:ph type="sldNum" sz="quarter" idx="12"/>
          </p:nvPr>
        </p:nvSpPr>
        <p:spPr/>
        <p:txBody>
          <a:bodyPr/>
          <a:lstStyle/>
          <a:p>
            <a:fld id="{2DF68DF2-6E18-41F6-AFE0-AA4564C85ECC}" type="slidenum">
              <a:rPr lang="en-GB" smtClean="0"/>
              <a:pPr/>
              <a:t>7</a:t>
            </a:fld>
            <a:endParaRPr lang="en-GB"/>
          </a:p>
        </p:txBody>
      </p:sp>
      <p:sp>
        <p:nvSpPr>
          <p:cNvPr id="6" name="Content Placeholder 5"/>
          <p:cNvSpPr>
            <a:spLocks noGrp="1"/>
          </p:cNvSpPr>
          <p:nvPr>
            <p:ph idx="1"/>
          </p:nvPr>
        </p:nvSpPr>
        <p:spPr>
          <a:xfrm>
            <a:off x="606244" y="1243848"/>
            <a:ext cx="10947670" cy="4351338"/>
          </a:xfrm>
        </p:spPr>
        <p:txBody>
          <a:bodyPr/>
          <a:lstStyle/>
          <a:p>
            <a:pPr>
              <a:spcBef>
                <a:spcPts val="300"/>
              </a:spcBef>
              <a:spcAft>
                <a:spcPts val="300"/>
              </a:spcAft>
            </a:pPr>
            <a:r>
              <a:rPr lang="en-AU" b="1" dirty="0" smtClean="0"/>
              <a:t>Thursday 21 November</a:t>
            </a:r>
          </a:p>
          <a:p>
            <a:pPr marL="285750" indent="-285750">
              <a:spcBef>
                <a:spcPts val="300"/>
              </a:spcBef>
              <a:spcAft>
                <a:spcPts val="300"/>
              </a:spcAft>
              <a:buFont typeface="Arial" panose="020B0604020202020204" pitchFamily="34" charset="0"/>
              <a:buChar char="•"/>
            </a:pPr>
            <a:r>
              <a:rPr lang="en-AU" dirty="0" smtClean="0"/>
              <a:t>6 permanent phase-to-ground faults across four REFCL-protected networks</a:t>
            </a:r>
          </a:p>
          <a:p>
            <a:pPr marL="285750" indent="-285750">
              <a:spcBef>
                <a:spcPts val="300"/>
              </a:spcBef>
              <a:spcAft>
                <a:spcPts val="300"/>
              </a:spcAft>
              <a:buFont typeface="Arial" panose="020B0604020202020204" pitchFamily="34" charset="0"/>
              <a:buChar char="•"/>
            </a:pPr>
            <a:r>
              <a:rPr lang="en-AU" dirty="0" smtClean="0"/>
              <a:t>A majority of fault activity occurred between 12 noon and 4pm</a:t>
            </a:r>
          </a:p>
          <a:p>
            <a:pPr marL="285750" indent="-285750">
              <a:spcBef>
                <a:spcPts val="300"/>
              </a:spcBef>
              <a:spcAft>
                <a:spcPts val="300"/>
              </a:spcAft>
              <a:buFont typeface="Arial" panose="020B0604020202020204" pitchFamily="34" charset="0"/>
              <a:buChar char="•"/>
            </a:pPr>
            <a:r>
              <a:rPr lang="en-AU" dirty="0" smtClean="0"/>
              <a:t>The fault data shows a link between some transient faults and permanent ones</a:t>
            </a:r>
          </a:p>
        </p:txBody>
      </p:sp>
      <p:sp>
        <p:nvSpPr>
          <p:cNvPr id="8" name="Date Placeholder 2"/>
          <p:cNvSpPr>
            <a:spLocks noGrp="1"/>
          </p:cNvSpPr>
          <p:nvPr>
            <p:ph type="dt" sz="half" idx="10"/>
          </p:nvPr>
        </p:nvSpPr>
        <p:spPr>
          <a:xfrm>
            <a:off x="618900" y="6372012"/>
            <a:ext cx="616082" cy="241724"/>
          </a:xfrm>
        </p:spPr>
        <p:txBody>
          <a:bodyPr/>
          <a:lstStyle/>
          <a:p>
            <a:pPr algn="r"/>
            <a:r>
              <a:rPr lang="en-US" dirty="0" smtClean="0"/>
              <a:t>10.12.19</a:t>
            </a:r>
            <a:endParaRPr lang="en-GB" dirty="0"/>
          </a:p>
        </p:txBody>
      </p:sp>
      <p:sp>
        <p:nvSpPr>
          <p:cNvPr id="7" name="Can 6"/>
          <p:cNvSpPr/>
          <p:nvPr/>
        </p:nvSpPr>
        <p:spPr>
          <a:xfrm>
            <a:off x="5334377" y="-1320800"/>
            <a:ext cx="205099" cy="9410699"/>
          </a:xfrm>
          <a:prstGeom prst="can">
            <a:avLst/>
          </a:prstGeom>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1371600" y="2806700"/>
            <a:ext cx="736600" cy="279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t>12:00</a:t>
            </a:r>
            <a:endParaRPr lang="en-AU" sz="1200" dirty="0"/>
          </a:p>
        </p:txBody>
      </p:sp>
      <p:sp>
        <p:nvSpPr>
          <p:cNvPr id="10" name="Rectangle 9"/>
          <p:cNvSpPr/>
          <p:nvPr/>
        </p:nvSpPr>
        <p:spPr>
          <a:xfrm>
            <a:off x="3219450" y="2806700"/>
            <a:ext cx="736600" cy="279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t>13:00</a:t>
            </a:r>
            <a:endParaRPr lang="en-AU" sz="1200" dirty="0"/>
          </a:p>
        </p:txBody>
      </p:sp>
      <p:sp>
        <p:nvSpPr>
          <p:cNvPr id="11" name="Rectangle 10"/>
          <p:cNvSpPr/>
          <p:nvPr/>
        </p:nvSpPr>
        <p:spPr>
          <a:xfrm>
            <a:off x="5067300" y="2806700"/>
            <a:ext cx="736600" cy="279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t>14:00</a:t>
            </a:r>
            <a:endParaRPr lang="en-AU" sz="1200" dirty="0"/>
          </a:p>
        </p:txBody>
      </p:sp>
      <p:sp>
        <p:nvSpPr>
          <p:cNvPr id="12" name="Rectangle 11"/>
          <p:cNvSpPr/>
          <p:nvPr/>
        </p:nvSpPr>
        <p:spPr>
          <a:xfrm>
            <a:off x="6915150" y="2806700"/>
            <a:ext cx="736600" cy="279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t>15:00</a:t>
            </a:r>
            <a:endParaRPr lang="en-AU" sz="1200" dirty="0"/>
          </a:p>
        </p:txBody>
      </p:sp>
      <p:sp>
        <p:nvSpPr>
          <p:cNvPr id="13" name="Rectangle 12"/>
          <p:cNvSpPr/>
          <p:nvPr/>
        </p:nvSpPr>
        <p:spPr>
          <a:xfrm>
            <a:off x="8763000" y="2806700"/>
            <a:ext cx="736600" cy="279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t>16:00</a:t>
            </a:r>
            <a:endParaRPr lang="en-AU" sz="1200" dirty="0"/>
          </a:p>
        </p:txBody>
      </p:sp>
      <p:grpSp>
        <p:nvGrpSpPr>
          <p:cNvPr id="17" name="Group 16"/>
          <p:cNvGrpSpPr/>
          <p:nvPr/>
        </p:nvGrpSpPr>
        <p:grpSpPr>
          <a:xfrm>
            <a:off x="3670300" y="3390900"/>
            <a:ext cx="720000" cy="1723300"/>
            <a:chOff x="2476500" y="3530600"/>
            <a:chExt cx="720000" cy="1723300"/>
          </a:xfrm>
        </p:grpSpPr>
        <p:sp>
          <p:nvSpPr>
            <p:cNvPr id="14" name="Oval 13"/>
            <p:cNvSpPr>
              <a:spLocks noChangeAspect="1"/>
            </p:cNvSpPr>
            <p:nvPr/>
          </p:nvSpPr>
          <p:spPr>
            <a:xfrm>
              <a:off x="2476500" y="4533900"/>
              <a:ext cx="720000" cy="720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CMN001</a:t>
              </a:r>
            </a:p>
            <a:p>
              <a:pPr algn="ctr"/>
              <a:r>
                <a:rPr lang="en-AU" sz="1200" b="1" dirty="0" smtClean="0">
                  <a:solidFill>
                    <a:schemeClr val="tx1"/>
                  </a:solidFill>
                </a:rPr>
                <a:t>13:20</a:t>
              </a:r>
              <a:endParaRPr lang="en-AU" sz="1200" b="1" dirty="0">
                <a:solidFill>
                  <a:schemeClr val="tx1"/>
                </a:solidFill>
              </a:endParaRPr>
            </a:p>
          </p:txBody>
        </p:sp>
        <p:cxnSp>
          <p:nvCxnSpPr>
            <p:cNvPr id="16" name="Straight Connector 15"/>
            <p:cNvCxnSpPr>
              <a:stCxn id="14" idx="0"/>
            </p:cNvCxnSpPr>
            <p:nvPr/>
          </p:nvCxnSpPr>
          <p:spPr>
            <a:xfrm flipV="1">
              <a:off x="2836500" y="3530600"/>
              <a:ext cx="0" cy="10033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5160100" y="3390900"/>
            <a:ext cx="720000" cy="1723300"/>
            <a:chOff x="2476500" y="3530600"/>
            <a:chExt cx="720000" cy="1723300"/>
          </a:xfrm>
        </p:grpSpPr>
        <p:sp>
          <p:nvSpPr>
            <p:cNvPr id="19" name="Oval 18"/>
            <p:cNvSpPr>
              <a:spLocks noChangeAspect="1"/>
            </p:cNvSpPr>
            <p:nvPr/>
          </p:nvSpPr>
          <p:spPr>
            <a:xfrm>
              <a:off x="2476500" y="4533900"/>
              <a:ext cx="720000" cy="720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EHK033</a:t>
              </a:r>
            </a:p>
            <a:p>
              <a:pPr algn="ctr"/>
              <a:r>
                <a:rPr lang="en-AU" sz="1200" b="1" dirty="0" smtClean="0">
                  <a:solidFill>
                    <a:schemeClr val="tx1"/>
                  </a:solidFill>
                </a:rPr>
                <a:t>14:05</a:t>
              </a:r>
              <a:endParaRPr lang="en-AU" sz="1200" b="1" dirty="0">
                <a:solidFill>
                  <a:schemeClr val="tx1"/>
                </a:solidFill>
              </a:endParaRPr>
            </a:p>
          </p:txBody>
        </p:sp>
        <p:cxnSp>
          <p:nvCxnSpPr>
            <p:cNvPr id="20" name="Straight Connector 19"/>
            <p:cNvCxnSpPr>
              <a:stCxn id="19" idx="0"/>
            </p:cNvCxnSpPr>
            <p:nvPr/>
          </p:nvCxnSpPr>
          <p:spPr>
            <a:xfrm flipV="1">
              <a:off x="2836500" y="3530600"/>
              <a:ext cx="0" cy="10033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5615676" y="3384549"/>
            <a:ext cx="720000" cy="1018451"/>
            <a:chOff x="5615676" y="3346449"/>
            <a:chExt cx="720000" cy="1018451"/>
          </a:xfrm>
        </p:grpSpPr>
        <p:sp>
          <p:nvSpPr>
            <p:cNvPr id="22" name="Oval 21"/>
            <p:cNvSpPr>
              <a:spLocks noChangeAspect="1"/>
            </p:cNvSpPr>
            <p:nvPr/>
          </p:nvSpPr>
          <p:spPr>
            <a:xfrm>
              <a:off x="5615676" y="3644900"/>
              <a:ext cx="720000" cy="720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GSB014</a:t>
              </a:r>
            </a:p>
            <a:p>
              <a:pPr algn="ctr"/>
              <a:r>
                <a:rPr lang="en-AU" sz="1200" b="1" dirty="0" smtClean="0">
                  <a:solidFill>
                    <a:schemeClr val="tx1"/>
                  </a:solidFill>
                </a:rPr>
                <a:t>14:16</a:t>
              </a:r>
              <a:endParaRPr lang="en-AU" sz="1200" b="1" dirty="0">
                <a:solidFill>
                  <a:schemeClr val="tx1"/>
                </a:solidFill>
              </a:endParaRPr>
            </a:p>
          </p:txBody>
        </p:sp>
        <p:cxnSp>
          <p:nvCxnSpPr>
            <p:cNvPr id="23" name="Straight Connector 22"/>
            <p:cNvCxnSpPr>
              <a:stCxn id="22" idx="0"/>
            </p:cNvCxnSpPr>
            <p:nvPr/>
          </p:nvCxnSpPr>
          <p:spPr>
            <a:xfrm flipV="1">
              <a:off x="5975676" y="3346449"/>
              <a:ext cx="0" cy="298451"/>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6080850" y="3390900"/>
            <a:ext cx="720000" cy="1723300"/>
            <a:chOff x="2476500" y="3530600"/>
            <a:chExt cx="720000" cy="1723300"/>
          </a:xfrm>
        </p:grpSpPr>
        <p:sp>
          <p:nvSpPr>
            <p:cNvPr id="26" name="Oval 25"/>
            <p:cNvSpPr>
              <a:spLocks noChangeAspect="1"/>
            </p:cNvSpPr>
            <p:nvPr/>
          </p:nvSpPr>
          <p:spPr>
            <a:xfrm>
              <a:off x="2476500" y="4533900"/>
              <a:ext cx="720000" cy="720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CMN004</a:t>
              </a:r>
            </a:p>
            <a:p>
              <a:pPr algn="ctr"/>
              <a:r>
                <a:rPr lang="en-AU" sz="1200" b="1" dirty="0" smtClean="0">
                  <a:solidFill>
                    <a:schemeClr val="tx1"/>
                  </a:solidFill>
                </a:rPr>
                <a:t>14:36</a:t>
              </a:r>
              <a:endParaRPr lang="en-AU" sz="1200" b="1" dirty="0">
                <a:solidFill>
                  <a:schemeClr val="tx1"/>
                </a:solidFill>
              </a:endParaRPr>
            </a:p>
          </p:txBody>
        </p:sp>
        <p:cxnSp>
          <p:nvCxnSpPr>
            <p:cNvPr id="27" name="Straight Connector 26"/>
            <p:cNvCxnSpPr>
              <a:stCxn id="26" idx="0"/>
            </p:cNvCxnSpPr>
            <p:nvPr/>
          </p:nvCxnSpPr>
          <p:spPr>
            <a:xfrm flipV="1">
              <a:off x="2836500" y="3530600"/>
              <a:ext cx="0" cy="10033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7651750" y="3390900"/>
            <a:ext cx="720000" cy="1723300"/>
            <a:chOff x="2476500" y="3530600"/>
            <a:chExt cx="720000" cy="1723300"/>
          </a:xfrm>
        </p:grpSpPr>
        <p:sp>
          <p:nvSpPr>
            <p:cNvPr id="33" name="Oval 32"/>
            <p:cNvSpPr>
              <a:spLocks noChangeAspect="1"/>
            </p:cNvSpPr>
            <p:nvPr/>
          </p:nvSpPr>
          <p:spPr>
            <a:xfrm>
              <a:off x="2476500" y="4533900"/>
              <a:ext cx="720000" cy="720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WND021</a:t>
              </a:r>
            </a:p>
            <a:p>
              <a:pPr algn="ctr"/>
              <a:r>
                <a:rPr lang="en-AU" sz="1200" b="1" dirty="0" smtClean="0">
                  <a:solidFill>
                    <a:schemeClr val="tx1"/>
                  </a:solidFill>
                </a:rPr>
                <a:t>15:20</a:t>
              </a:r>
              <a:endParaRPr lang="en-AU" sz="1200" b="1" dirty="0">
                <a:solidFill>
                  <a:schemeClr val="tx1"/>
                </a:solidFill>
              </a:endParaRPr>
            </a:p>
          </p:txBody>
        </p:sp>
        <p:cxnSp>
          <p:nvCxnSpPr>
            <p:cNvPr id="34" name="Straight Connector 33"/>
            <p:cNvCxnSpPr>
              <a:stCxn id="33" idx="0"/>
            </p:cNvCxnSpPr>
            <p:nvPr/>
          </p:nvCxnSpPr>
          <p:spPr>
            <a:xfrm flipV="1">
              <a:off x="2836500" y="3530600"/>
              <a:ext cx="0" cy="100330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
        <p:nvSpPr>
          <p:cNvPr id="36" name="Oval 35"/>
          <p:cNvSpPr>
            <a:spLocks noChangeAspect="1"/>
          </p:cNvSpPr>
          <p:nvPr/>
        </p:nvSpPr>
        <p:spPr>
          <a:xfrm>
            <a:off x="1930400" y="3712300"/>
            <a:ext cx="720000" cy="720000"/>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CMN (6)</a:t>
            </a:r>
            <a:endParaRPr lang="en-AU" sz="1200" b="1" dirty="0">
              <a:solidFill>
                <a:schemeClr val="tx1"/>
              </a:solidFill>
            </a:endParaRPr>
          </a:p>
        </p:txBody>
      </p:sp>
      <p:cxnSp>
        <p:nvCxnSpPr>
          <p:cNvPr id="37" name="Straight Connector 36"/>
          <p:cNvCxnSpPr>
            <a:stCxn id="36" idx="0"/>
          </p:cNvCxnSpPr>
          <p:nvPr/>
        </p:nvCxnSpPr>
        <p:spPr>
          <a:xfrm flipV="1">
            <a:off x="2290400" y="3429000"/>
            <a:ext cx="0" cy="283300"/>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0" name="Oval 39"/>
          <p:cNvSpPr>
            <a:spLocks noChangeAspect="1"/>
          </p:cNvSpPr>
          <p:nvPr/>
        </p:nvSpPr>
        <p:spPr>
          <a:xfrm>
            <a:off x="6440850" y="5170851"/>
            <a:ext cx="720000" cy="720000"/>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WND (7)</a:t>
            </a:r>
            <a:endParaRPr lang="en-AU" sz="1200" b="1" dirty="0">
              <a:solidFill>
                <a:schemeClr val="tx1"/>
              </a:solidFill>
            </a:endParaRPr>
          </a:p>
        </p:txBody>
      </p:sp>
      <p:cxnSp>
        <p:nvCxnSpPr>
          <p:cNvPr id="41" name="Straight Connector 40"/>
          <p:cNvCxnSpPr>
            <a:stCxn id="40" idx="0"/>
          </p:cNvCxnSpPr>
          <p:nvPr/>
        </p:nvCxnSpPr>
        <p:spPr>
          <a:xfrm flipV="1">
            <a:off x="6800850" y="3414351"/>
            <a:ext cx="0" cy="1756500"/>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42" name="Oval 41"/>
          <p:cNvSpPr>
            <a:spLocks noChangeAspect="1"/>
          </p:cNvSpPr>
          <p:nvPr/>
        </p:nvSpPr>
        <p:spPr>
          <a:xfrm>
            <a:off x="4390300" y="3697651"/>
            <a:ext cx="720000" cy="720000"/>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EHK (14)</a:t>
            </a:r>
            <a:endParaRPr lang="en-AU" sz="1200" b="1" dirty="0">
              <a:solidFill>
                <a:schemeClr val="tx1"/>
              </a:solidFill>
            </a:endParaRPr>
          </a:p>
        </p:txBody>
      </p:sp>
      <p:cxnSp>
        <p:nvCxnSpPr>
          <p:cNvPr id="43" name="Straight Connector 42"/>
          <p:cNvCxnSpPr>
            <a:stCxn id="42" idx="0"/>
          </p:cNvCxnSpPr>
          <p:nvPr/>
        </p:nvCxnSpPr>
        <p:spPr>
          <a:xfrm flipV="1">
            <a:off x="4750300" y="3414351"/>
            <a:ext cx="0" cy="283300"/>
          </a:xfrm>
          <a:prstGeom prst="line">
            <a:avLst/>
          </a:prstGeom>
          <a:ln w="2540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0" name="Oval 29"/>
          <p:cNvSpPr>
            <a:spLocks noChangeAspect="1"/>
          </p:cNvSpPr>
          <p:nvPr/>
        </p:nvSpPr>
        <p:spPr>
          <a:xfrm>
            <a:off x="6555150" y="3689351"/>
            <a:ext cx="720000" cy="720000"/>
          </a:xfrm>
          <a:prstGeom prst="ellipse">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AU" sz="1200" b="1" dirty="0" smtClean="0">
                <a:solidFill>
                  <a:schemeClr val="tx1"/>
                </a:solidFill>
              </a:rPr>
              <a:t>GSB012</a:t>
            </a:r>
          </a:p>
          <a:p>
            <a:pPr algn="ctr"/>
            <a:r>
              <a:rPr lang="en-AU" sz="1200" b="1" dirty="0" smtClean="0">
                <a:solidFill>
                  <a:schemeClr val="tx1"/>
                </a:solidFill>
              </a:rPr>
              <a:t>14:46</a:t>
            </a:r>
            <a:endParaRPr lang="en-AU" sz="1200" b="1" dirty="0">
              <a:solidFill>
                <a:schemeClr val="tx1"/>
              </a:solidFill>
            </a:endParaRPr>
          </a:p>
        </p:txBody>
      </p:sp>
      <p:cxnSp>
        <p:nvCxnSpPr>
          <p:cNvPr id="31" name="Straight Connector 30"/>
          <p:cNvCxnSpPr>
            <a:stCxn id="30" idx="0"/>
          </p:cNvCxnSpPr>
          <p:nvPr/>
        </p:nvCxnSpPr>
        <p:spPr>
          <a:xfrm flipV="1">
            <a:off x="6915150" y="3390900"/>
            <a:ext cx="0" cy="298451"/>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6" name="Oval 45"/>
          <p:cNvSpPr>
            <a:spLocks noChangeAspect="1"/>
          </p:cNvSpPr>
          <p:nvPr/>
        </p:nvSpPr>
        <p:spPr>
          <a:xfrm>
            <a:off x="9353550" y="3949700"/>
            <a:ext cx="360000" cy="3600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AU" sz="1200" b="1" dirty="0">
              <a:solidFill>
                <a:schemeClr val="tx1"/>
              </a:solidFill>
            </a:endParaRPr>
          </a:p>
        </p:txBody>
      </p:sp>
      <p:sp>
        <p:nvSpPr>
          <p:cNvPr id="48" name="Oval 47"/>
          <p:cNvSpPr>
            <a:spLocks noChangeAspect="1"/>
          </p:cNvSpPr>
          <p:nvPr/>
        </p:nvSpPr>
        <p:spPr>
          <a:xfrm>
            <a:off x="9353550" y="4432300"/>
            <a:ext cx="360000" cy="360000"/>
          </a:xfrm>
          <a:prstGeom prst="ellipse">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AU" sz="1200" b="1" dirty="0">
              <a:solidFill>
                <a:schemeClr val="tx1"/>
              </a:solidFill>
            </a:endParaRPr>
          </a:p>
        </p:txBody>
      </p:sp>
      <p:sp>
        <p:nvSpPr>
          <p:cNvPr id="49" name="TextBox 48"/>
          <p:cNvSpPr txBox="1"/>
          <p:nvPr/>
        </p:nvSpPr>
        <p:spPr>
          <a:xfrm>
            <a:off x="9753600" y="3924301"/>
            <a:ext cx="1813317" cy="369332"/>
          </a:xfrm>
          <a:prstGeom prst="rect">
            <a:avLst/>
          </a:prstGeom>
          <a:noFill/>
        </p:spPr>
        <p:txBody>
          <a:bodyPr wrap="none" rtlCol="0">
            <a:spAutoFit/>
          </a:bodyPr>
          <a:lstStyle/>
          <a:p>
            <a:r>
              <a:rPr lang="en-AU" dirty="0" smtClean="0"/>
              <a:t>Permanent fault</a:t>
            </a:r>
            <a:endParaRPr lang="en-AU" dirty="0"/>
          </a:p>
        </p:txBody>
      </p:sp>
      <p:sp>
        <p:nvSpPr>
          <p:cNvPr id="50" name="TextBox 49"/>
          <p:cNvSpPr txBox="1"/>
          <p:nvPr/>
        </p:nvSpPr>
        <p:spPr>
          <a:xfrm>
            <a:off x="9773240" y="4409351"/>
            <a:ext cx="2240742" cy="369332"/>
          </a:xfrm>
          <a:prstGeom prst="rect">
            <a:avLst/>
          </a:prstGeom>
          <a:noFill/>
        </p:spPr>
        <p:txBody>
          <a:bodyPr wrap="none" rtlCol="0">
            <a:spAutoFit/>
          </a:bodyPr>
          <a:lstStyle/>
          <a:p>
            <a:r>
              <a:rPr lang="en-AU" dirty="0" smtClean="0"/>
              <a:t>Transient fault (# of)</a:t>
            </a:r>
            <a:endParaRPr lang="en-AU" dirty="0"/>
          </a:p>
        </p:txBody>
      </p:sp>
    </p:spTree>
    <p:extLst>
      <p:ext uri="{BB962C8B-B14F-4D97-AF65-F5344CB8AC3E}">
        <p14:creationId xmlns:p14="http://schemas.microsoft.com/office/powerpoint/2010/main" val="864802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SWER ACR status</a:t>
            </a:r>
            <a:endParaRPr lang="en-AU" dirty="0"/>
          </a:p>
        </p:txBody>
      </p:sp>
      <p:sp>
        <p:nvSpPr>
          <p:cNvPr id="4" name="Footer Placeholder 3"/>
          <p:cNvSpPr>
            <a:spLocks noGrp="1"/>
          </p:cNvSpPr>
          <p:nvPr>
            <p:ph type="ftr" sz="quarter" idx="11"/>
          </p:nvPr>
        </p:nvSpPr>
        <p:spPr/>
        <p:txBody>
          <a:bodyPr/>
          <a:lstStyle/>
          <a:p>
            <a:r>
              <a:rPr lang="en-AU" smtClean="0"/>
              <a:t>Powercor REFCL program update</a:t>
            </a:r>
            <a:endParaRPr lang="en-GB" dirty="0"/>
          </a:p>
        </p:txBody>
      </p:sp>
      <p:sp>
        <p:nvSpPr>
          <p:cNvPr id="5" name="Slide Number Placeholder 4"/>
          <p:cNvSpPr>
            <a:spLocks noGrp="1"/>
          </p:cNvSpPr>
          <p:nvPr>
            <p:ph type="sldNum" sz="quarter" idx="12"/>
          </p:nvPr>
        </p:nvSpPr>
        <p:spPr/>
        <p:txBody>
          <a:bodyPr/>
          <a:lstStyle/>
          <a:p>
            <a:fld id="{2DF68DF2-6E18-41F6-AFE0-AA4564C85ECC}" type="slidenum">
              <a:rPr lang="en-GB" smtClean="0"/>
              <a:pPr/>
              <a:t>8</a:t>
            </a:fld>
            <a:endParaRPr lang="en-GB"/>
          </a:p>
        </p:txBody>
      </p:sp>
      <p:sp>
        <p:nvSpPr>
          <p:cNvPr id="6" name="Content Placeholder 5"/>
          <p:cNvSpPr>
            <a:spLocks noGrp="1"/>
          </p:cNvSpPr>
          <p:nvPr>
            <p:ph idx="1"/>
          </p:nvPr>
        </p:nvSpPr>
        <p:spPr>
          <a:xfrm>
            <a:off x="606244" y="1312400"/>
            <a:ext cx="7481041" cy="849775"/>
          </a:xfrm>
        </p:spPr>
        <p:txBody>
          <a:bodyPr/>
          <a:lstStyle/>
          <a:p>
            <a:r>
              <a:rPr lang="en-AU" dirty="0" smtClean="0"/>
              <a:t>A total of 1,045 SWER systems are to be protected with new functionality ACRs</a:t>
            </a:r>
            <a:endParaRPr lang="en-AU" dirty="0"/>
          </a:p>
        </p:txBody>
      </p:sp>
      <p:graphicFrame>
        <p:nvGraphicFramePr>
          <p:cNvPr id="7" name="Diagram 6"/>
          <p:cNvGraphicFramePr/>
          <p:nvPr>
            <p:extLst>
              <p:ext uri="{D42A27DB-BD31-4B8C-83A1-F6EECF244321}">
                <p14:modId xmlns:p14="http://schemas.microsoft.com/office/powerpoint/2010/main" val="3926788336"/>
              </p:ext>
            </p:extLst>
          </p:nvPr>
        </p:nvGraphicFramePr>
        <p:xfrm>
          <a:off x="277317" y="1746354"/>
          <a:ext cx="11602387" cy="1341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ontent Placeholder 5"/>
          <p:cNvSpPr txBox="1">
            <a:spLocks/>
          </p:cNvSpPr>
          <p:nvPr/>
        </p:nvSpPr>
        <p:spPr>
          <a:xfrm>
            <a:off x="381391" y="3658829"/>
            <a:ext cx="3943269" cy="1221250"/>
          </a:xfrm>
          <a:prstGeom prst="rect">
            <a:avLst/>
          </a:prstGeom>
        </p:spPr>
        <p:txBody>
          <a:bodyPr vert="horz" lIns="91440" tIns="45720" rIns="91440" bIns="45720" rtlCol="0">
            <a:noAutofit/>
          </a:bodyPr>
          <a:lstStyle>
            <a:lvl1pPr marL="0" marR="0" indent="0" algn="l" defTabSz="914400" rtl="0" eaLnBrk="1" fontAlgn="auto" latinLnBrk="0" hangingPunct="1">
              <a:lnSpc>
                <a:spcPct val="95000"/>
              </a:lnSpc>
              <a:spcBef>
                <a:spcPts val="600"/>
              </a:spcBef>
              <a:spcAft>
                <a:spcPts val="1200"/>
              </a:spcAft>
              <a:buClr>
                <a:schemeClr val="accent2"/>
              </a:buClr>
              <a:buSzPct val="120000"/>
              <a:buFont typeface="Symbol" panose="05050102010706020507" pitchFamily="18" charset="2"/>
              <a:buNone/>
              <a:tabLst/>
              <a:defRPr sz="1600" kern="1200">
                <a:solidFill>
                  <a:schemeClr val="tx1"/>
                </a:solidFill>
                <a:latin typeface="+mn-lt"/>
                <a:ea typeface="+mn-ea"/>
                <a:cs typeface="+mn-cs"/>
              </a:defRPr>
            </a:lvl1pPr>
            <a:lvl2pPr marL="216000" indent="-216000" algn="l" defTabSz="914400" rtl="0" eaLnBrk="1" latinLnBrk="0" hangingPunct="1">
              <a:lnSpc>
                <a:spcPct val="95000"/>
              </a:lnSpc>
              <a:spcBef>
                <a:spcPts val="600"/>
              </a:spcBef>
              <a:spcAft>
                <a:spcPts val="1200"/>
              </a:spcAft>
              <a:buClr>
                <a:schemeClr val="tx1"/>
              </a:buClr>
              <a:buSzPct val="120000"/>
              <a:buFont typeface="Symbol" panose="05050102010706020507" pitchFamily="18" charset="2"/>
              <a:buChar char=""/>
              <a:defRPr sz="1600" kern="1200">
                <a:solidFill>
                  <a:schemeClr val="tx1"/>
                </a:solidFill>
                <a:latin typeface="+mn-lt"/>
                <a:ea typeface="+mn-ea"/>
                <a:cs typeface="+mn-cs"/>
              </a:defRPr>
            </a:lvl2pPr>
            <a:lvl3pPr marL="432000" indent="-216000" algn="l" defTabSz="914400" rtl="0" eaLnBrk="1" latinLnBrk="0" hangingPunct="1">
              <a:lnSpc>
                <a:spcPct val="95000"/>
              </a:lnSpc>
              <a:spcBef>
                <a:spcPts val="600"/>
              </a:spcBef>
              <a:spcAft>
                <a:spcPts val="1200"/>
              </a:spcAft>
              <a:buClr>
                <a:schemeClr val="tx1"/>
              </a:buClr>
              <a:buSzPct val="120000"/>
              <a:buFont typeface="Arial" panose="020B0604020202020204" pitchFamily="34" charset="0"/>
              <a:buChar char="–"/>
              <a:defRPr sz="1600" kern="1200">
                <a:solidFill>
                  <a:schemeClr val="tx1"/>
                </a:solidFill>
                <a:latin typeface="+mn-lt"/>
                <a:ea typeface="+mn-ea"/>
                <a:cs typeface="+mn-cs"/>
              </a:defRPr>
            </a:lvl3pPr>
            <a:lvl4pPr marL="216000" indent="0" algn="l" defTabSz="914400" rtl="0" eaLnBrk="1" latinLnBrk="0" hangingPunct="1">
              <a:lnSpc>
                <a:spcPct val="95000"/>
              </a:lnSpc>
              <a:spcBef>
                <a:spcPts val="600"/>
              </a:spcBef>
              <a:spcAft>
                <a:spcPts val="1200"/>
              </a:spcAft>
              <a:buClr>
                <a:schemeClr val="accent2"/>
              </a:buClr>
              <a:buSzPct val="120000"/>
              <a:buFont typeface="Symbol" panose="05050102010706020507" pitchFamily="18" charset="2"/>
              <a:buNone/>
              <a:defRPr sz="1600" kern="1200">
                <a:solidFill>
                  <a:schemeClr val="tx1"/>
                </a:solidFill>
                <a:latin typeface="+mn-lt"/>
                <a:ea typeface="+mn-ea"/>
                <a:cs typeface="+mn-cs"/>
              </a:defRPr>
            </a:lvl4pPr>
            <a:lvl5pPr marL="0" indent="0" algn="l" defTabSz="914400" rtl="0" eaLnBrk="1" latinLnBrk="0" hangingPunct="1">
              <a:lnSpc>
                <a:spcPct val="95000"/>
              </a:lnSpc>
              <a:spcBef>
                <a:spcPts val="500"/>
              </a:spcBef>
              <a:buClr>
                <a:schemeClr val="accent2"/>
              </a:buClr>
              <a:buSzPct val="120000"/>
              <a:buFont typeface="Symbol" panose="05050102010706020507" pitchFamily="18" charset="2"/>
              <a:buNone/>
              <a:defRPr sz="1600" kern="120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smtClean="0"/>
              <a:t>328 ACRs installed in 2019. Of the 78 remaining, 40 sites will carry over into Q1 2020.</a:t>
            </a:r>
          </a:p>
        </p:txBody>
      </p:sp>
      <p:sp>
        <p:nvSpPr>
          <p:cNvPr id="11" name="Date Placeholder 2"/>
          <p:cNvSpPr>
            <a:spLocks noGrp="1"/>
          </p:cNvSpPr>
          <p:nvPr>
            <p:ph type="dt" sz="half" idx="10"/>
          </p:nvPr>
        </p:nvSpPr>
        <p:spPr>
          <a:xfrm>
            <a:off x="618900" y="6372012"/>
            <a:ext cx="616082" cy="241724"/>
          </a:xfrm>
        </p:spPr>
        <p:txBody>
          <a:bodyPr/>
          <a:lstStyle/>
          <a:p>
            <a:pPr algn="r"/>
            <a:r>
              <a:rPr lang="en-US" dirty="0" smtClean="0"/>
              <a:t>10.12.19</a:t>
            </a:r>
            <a:endParaRPr lang="en-GB" dirty="0"/>
          </a:p>
        </p:txBody>
      </p:sp>
      <p:graphicFrame>
        <p:nvGraphicFramePr>
          <p:cNvPr id="10" name="Chart 9"/>
          <p:cNvGraphicFramePr>
            <a:graphicFrameLocks/>
          </p:cNvGraphicFramePr>
          <p:nvPr>
            <p:extLst>
              <p:ext uri="{D42A27DB-BD31-4B8C-83A1-F6EECF244321}">
                <p14:modId xmlns:p14="http://schemas.microsoft.com/office/powerpoint/2010/main" val="2010213717"/>
              </p:ext>
            </p:extLst>
          </p:nvPr>
        </p:nvGraphicFramePr>
        <p:xfrm>
          <a:off x="4669436" y="3222885"/>
          <a:ext cx="5538865" cy="2927844"/>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804217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Powerline Replacement</a:t>
            </a:r>
            <a:endParaRPr lang="en-AU" dirty="0"/>
          </a:p>
        </p:txBody>
      </p:sp>
      <p:sp>
        <p:nvSpPr>
          <p:cNvPr id="4" name="Footer Placeholder 3"/>
          <p:cNvSpPr>
            <a:spLocks noGrp="1"/>
          </p:cNvSpPr>
          <p:nvPr>
            <p:ph type="ftr" sz="quarter" idx="11"/>
          </p:nvPr>
        </p:nvSpPr>
        <p:spPr/>
        <p:txBody>
          <a:bodyPr/>
          <a:lstStyle/>
          <a:p>
            <a:r>
              <a:rPr lang="en-AU" smtClean="0"/>
              <a:t>Powercor REFCL program update</a:t>
            </a:r>
            <a:endParaRPr lang="en-GB" dirty="0"/>
          </a:p>
        </p:txBody>
      </p:sp>
      <p:sp>
        <p:nvSpPr>
          <p:cNvPr id="5" name="Slide Number Placeholder 4"/>
          <p:cNvSpPr>
            <a:spLocks noGrp="1"/>
          </p:cNvSpPr>
          <p:nvPr>
            <p:ph type="sldNum" sz="quarter" idx="12"/>
          </p:nvPr>
        </p:nvSpPr>
        <p:spPr/>
        <p:txBody>
          <a:bodyPr/>
          <a:lstStyle/>
          <a:p>
            <a:fld id="{2DF68DF2-6E18-41F6-AFE0-AA4564C85ECC}" type="slidenum">
              <a:rPr lang="en-GB" smtClean="0"/>
              <a:pPr/>
              <a:t>9</a:t>
            </a:fld>
            <a:endParaRPr lang="en-GB"/>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13466347"/>
              </p:ext>
            </p:extLst>
          </p:nvPr>
        </p:nvGraphicFramePr>
        <p:xfrm>
          <a:off x="854579" y="1247687"/>
          <a:ext cx="4845466" cy="48967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txBox="1">
            <a:spLocks/>
          </p:cNvSpPr>
          <p:nvPr/>
        </p:nvSpPr>
        <p:spPr>
          <a:xfrm>
            <a:off x="5923597" y="1557918"/>
            <a:ext cx="2895600" cy="4351338"/>
          </a:xfrm>
          <a:prstGeom prst="rect">
            <a:avLst/>
          </a:prstGeom>
        </p:spPr>
        <p:txBody>
          <a:bodyPr vert="horz" lIns="91440" tIns="45720" rIns="91440" bIns="45720" rtlCol="0">
            <a:noAutofit/>
          </a:bodyPr>
          <a:lstStyle>
            <a:lvl1pPr marL="0" marR="0" indent="0" algn="l" defTabSz="914400" rtl="0" eaLnBrk="1" fontAlgn="auto" latinLnBrk="0" hangingPunct="1">
              <a:lnSpc>
                <a:spcPct val="95000"/>
              </a:lnSpc>
              <a:spcBef>
                <a:spcPts val="600"/>
              </a:spcBef>
              <a:spcAft>
                <a:spcPts val="1200"/>
              </a:spcAft>
              <a:buClr>
                <a:schemeClr val="accent2"/>
              </a:buClr>
              <a:buSzPct val="120000"/>
              <a:buFont typeface="Symbol" panose="05050102010706020507" pitchFamily="18" charset="2"/>
              <a:buNone/>
              <a:tabLst/>
              <a:defRPr sz="1600" kern="1200">
                <a:solidFill>
                  <a:schemeClr val="tx1"/>
                </a:solidFill>
                <a:latin typeface="+mn-lt"/>
                <a:ea typeface="+mn-ea"/>
                <a:cs typeface="+mn-cs"/>
              </a:defRPr>
            </a:lvl1pPr>
            <a:lvl2pPr marL="216000" indent="-216000" algn="l" defTabSz="914400" rtl="0" eaLnBrk="1" latinLnBrk="0" hangingPunct="1">
              <a:lnSpc>
                <a:spcPct val="95000"/>
              </a:lnSpc>
              <a:spcBef>
                <a:spcPts val="600"/>
              </a:spcBef>
              <a:spcAft>
                <a:spcPts val="1200"/>
              </a:spcAft>
              <a:buClr>
                <a:schemeClr val="tx1"/>
              </a:buClr>
              <a:buSzPct val="120000"/>
              <a:buFont typeface="Symbol" panose="05050102010706020507" pitchFamily="18" charset="2"/>
              <a:buChar char=""/>
              <a:defRPr sz="1600" kern="1200">
                <a:solidFill>
                  <a:schemeClr val="tx1"/>
                </a:solidFill>
                <a:latin typeface="+mn-lt"/>
                <a:ea typeface="+mn-ea"/>
                <a:cs typeface="+mn-cs"/>
              </a:defRPr>
            </a:lvl2pPr>
            <a:lvl3pPr marL="432000" indent="-216000" algn="l" defTabSz="914400" rtl="0" eaLnBrk="1" latinLnBrk="0" hangingPunct="1">
              <a:lnSpc>
                <a:spcPct val="95000"/>
              </a:lnSpc>
              <a:spcBef>
                <a:spcPts val="600"/>
              </a:spcBef>
              <a:spcAft>
                <a:spcPts val="1200"/>
              </a:spcAft>
              <a:buClr>
                <a:schemeClr val="tx1"/>
              </a:buClr>
              <a:buSzPct val="120000"/>
              <a:buFont typeface="Arial" panose="020B0604020202020204" pitchFamily="34" charset="0"/>
              <a:buChar char="–"/>
              <a:defRPr sz="1600" kern="1200">
                <a:solidFill>
                  <a:schemeClr val="tx1"/>
                </a:solidFill>
                <a:latin typeface="+mn-lt"/>
                <a:ea typeface="+mn-ea"/>
                <a:cs typeface="+mn-cs"/>
              </a:defRPr>
            </a:lvl3pPr>
            <a:lvl4pPr marL="216000" indent="0" algn="l" defTabSz="914400" rtl="0" eaLnBrk="1" latinLnBrk="0" hangingPunct="1">
              <a:lnSpc>
                <a:spcPct val="95000"/>
              </a:lnSpc>
              <a:spcBef>
                <a:spcPts val="600"/>
              </a:spcBef>
              <a:spcAft>
                <a:spcPts val="1200"/>
              </a:spcAft>
              <a:buClr>
                <a:schemeClr val="accent2"/>
              </a:buClr>
              <a:buSzPct val="120000"/>
              <a:buFont typeface="Symbol" panose="05050102010706020507" pitchFamily="18" charset="2"/>
              <a:buNone/>
              <a:defRPr sz="1600" kern="1200">
                <a:solidFill>
                  <a:schemeClr val="tx1"/>
                </a:solidFill>
                <a:latin typeface="+mn-lt"/>
                <a:ea typeface="+mn-ea"/>
                <a:cs typeface="+mn-cs"/>
              </a:defRPr>
            </a:lvl4pPr>
            <a:lvl5pPr marL="0" indent="0" algn="l" defTabSz="914400" rtl="0" eaLnBrk="1" latinLnBrk="0" hangingPunct="1">
              <a:lnSpc>
                <a:spcPct val="95000"/>
              </a:lnSpc>
              <a:spcBef>
                <a:spcPts val="500"/>
              </a:spcBef>
              <a:buClr>
                <a:schemeClr val="accent2"/>
              </a:buClr>
              <a:buSzPct val="120000"/>
              <a:buFont typeface="Symbol" panose="05050102010706020507" pitchFamily="18" charset="2"/>
              <a:buNone/>
              <a:defRPr sz="1600" kern="120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spcAft>
                <a:spcPts val="600"/>
              </a:spcAft>
            </a:pPr>
            <a:r>
              <a:rPr lang="en-AU" sz="1400" b="1" dirty="0" smtClean="0"/>
              <a:t>Commentary</a:t>
            </a:r>
          </a:p>
          <a:p>
            <a:pPr marL="285750" indent="-285750">
              <a:spcBef>
                <a:spcPts val="0"/>
              </a:spcBef>
              <a:spcAft>
                <a:spcPts val="600"/>
              </a:spcAft>
              <a:buFont typeface="Arial" panose="020B0604020202020204" pitchFamily="34" charset="0"/>
              <a:buChar char="•"/>
            </a:pPr>
            <a:r>
              <a:rPr lang="en-AU" sz="1400" dirty="0" smtClean="0"/>
              <a:t>The Ashbourne South project commenced construction in May 2019. Civil works have been completed. Cutover and retirement works planned on 21 November 2019 were cancelled due to the Code Red TFB day. Works are in the process of being rescheduled with completion anticipated </a:t>
            </a:r>
            <a:r>
              <a:rPr lang="en-AU" sz="1400" dirty="0"/>
              <a:t>i</a:t>
            </a:r>
            <a:r>
              <a:rPr lang="en-AU" sz="1400" dirty="0" smtClean="0"/>
              <a:t>n December 2019 or early 2020.</a:t>
            </a:r>
          </a:p>
          <a:p>
            <a:pPr>
              <a:spcBef>
                <a:spcPts val="0"/>
              </a:spcBef>
              <a:spcAft>
                <a:spcPts val="600"/>
              </a:spcAft>
            </a:pPr>
            <a:endParaRPr lang="en-AU" sz="1400" dirty="0"/>
          </a:p>
          <a:p>
            <a:pPr marL="285750" indent="-285750">
              <a:spcBef>
                <a:spcPts val="0"/>
              </a:spcBef>
              <a:spcAft>
                <a:spcPts val="600"/>
              </a:spcAft>
              <a:buFont typeface="Arial" panose="020B0604020202020204" pitchFamily="34" charset="0"/>
              <a:buChar char="•"/>
            </a:pPr>
            <a:r>
              <a:rPr lang="en-AU" sz="1400" dirty="0" smtClean="0"/>
              <a:t>Powercor has commenced further powerline replacement works where a total of 100km of overhead line will be retired by the end of 2020.</a:t>
            </a:r>
          </a:p>
          <a:p>
            <a:pPr marL="285750" indent="-285750">
              <a:spcBef>
                <a:spcPts val="0"/>
              </a:spcBef>
              <a:spcAft>
                <a:spcPts val="600"/>
              </a:spcAft>
              <a:buFont typeface="Arial" panose="020B0604020202020204" pitchFamily="34" charset="0"/>
              <a:buChar char="•"/>
            </a:pPr>
            <a:endParaRPr lang="en-AU" sz="1400" dirty="0" smtClean="0"/>
          </a:p>
          <a:p>
            <a:pPr marL="285750" indent="-285750">
              <a:spcBef>
                <a:spcPts val="0"/>
              </a:spcBef>
              <a:spcAft>
                <a:spcPts val="600"/>
              </a:spcAft>
              <a:buFont typeface="Arial" panose="020B0604020202020204" pitchFamily="34" charset="0"/>
              <a:buChar char="•"/>
            </a:pPr>
            <a:endParaRPr lang="en-AU" sz="1400" dirty="0" smtClean="0"/>
          </a:p>
          <a:p>
            <a:pPr marL="285750" indent="-285750">
              <a:spcBef>
                <a:spcPts val="0"/>
              </a:spcBef>
              <a:spcAft>
                <a:spcPts val="600"/>
              </a:spcAft>
              <a:buFont typeface="Arial" panose="020B0604020202020204" pitchFamily="34" charset="0"/>
              <a:buChar char="•"/>
            </a:pPr>
            <a:endParaRPr lang="en-AU" sz="1400" dirty="0" smtClean="0"/>
          </a:p>
          <a:p>
            <a:pPr>
              <a:spcBef>
                <a:spcPts val="0"/>
              </a:spcBef>
              <a:spcAft>
                <a:spcPts val="600"/>
              </a:spcAft>
            </a:pPr>
            <a:endParaRPr lang="en-AU" sz="1400" dirty="0" smtClean="0"/>
          </a:p>
          <a:p>
            <a:pPr>
              <a:spcBef>
                <a:spcPts val="0"/>
              </a:spcBef>
              <a:spcAft>
                <a:spcPts val="600"/>
              </a:spcAft>
            </a:pPr>
            <a:endParaRPr lang="en-AU" sz="1400" dirty="0" smtClean="0"/>
          </a:p>
          <a:p>
            <a:endParaRPr lang="en-AU" sz="1400" dirty="0"/>
          </a:p>
        </p:txBody>
      </p:sp>
      <p:sp>
        <p:nvSpPr>
          <p:cNvPr id="11" name="Date Placeholder 2"/>
          <p:cNvSpPr>
            <a:spLocks noGrp="1"/>
          </p:cNvSpPr>
          <p:nvPr>
            <p:ph type="dt" sz="half" idx="10"/>
          </p:nvPr>
        </p:nvSpPr>
        <p:spPr>
          <a:xfrm>
            <a:off x="618900" y="6372012"/>
            <a:ext cx="616082" cy="241724"/>
          </a:xfrm>
        </p:spPr>
        <p:txBody>
          <a:bodyPr/>
          <a:lstStyle/>
          <a:p>
            <a:pPr algn="r"/>
            <a:r>
              <a:rPr lang="en-US" dirty="0" smtClean="0"/>
              <a:t>10.12.19</a:t>
            </a:r>
            <a:endParaRPr lang="en-GB" dirty="0"/>
          </a:p>
        </p:txBody>
      </p:sp>
    </p:spTree>
    <p:extLst>
      <p:ext uri="{BB962C8B-B14F-4D97-AF65-F5344CB8AC3E}">
        <p14:creationId xmlns:p14="http://schemas.microsoft.com/office/powerpoint/2010/main" val="1821795707"/>
      </p:ext>
    </p:extLst>
  </p:cSld>
  <p:clrMapOvr>
    <a:masterClrMapping/>
  </p:clrMapOvr>
</p:sld>
</file>

<file path=ppt/theme/theme1.xml><?xml version="1.0" encoding="utf-8"?>
<a:theme xmlns:a="http://schemas.openxmlformats.org/drawingml/2006/main" name="CitiPower and Powercor">
  <a:themeElements>
    <a:clrScheme name="PowercorCitipower-clrs match artwork">
      <a:dk1>
        <a:srgbClr val="1A2331"/>
      </a:dk1>
      <a:lt1>
        <a:sysClr val="window" lastClr="FFFFFF"/>
      </a:lt1>
      <a:dk2>
        <a:srgbClr val="231F20"/>
      </a:dk2>
      <a:lt2>
        <a:srgbClr val="E7E6E6"/>
      </a:lt2>
      <a:accent1>
        <a:srgbClr val="1E398A"/>
      </a:accent1>
      <a:accent2>
        <a:srgbClr val="EE2A24"/>
      </a:accent2>
      <a:accent3>
        <a:srgbClr val="1A2331"/>
      </a:accent3>
      <a:accent4>
        <a:srgbClr val="F49357"/>
      </a:accent4>
      <a:accent5>
        <a:srgbClr val="9C97C4"/>
      </a:accent5>
      <a:accent6>
        <a:srgbClr val="A0AAB1"/>
      </a:accent6>
      <a:hlink>
        <a:srgbClr val="231F20"/>
      </a:hlink>
      <a:folHlink>
        <a:srgbClr val="231F2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Multi-branded PowerPoint template - Two brand" id="{41FB0653-F951-4612-B7FE-2754698D8284}" vid="{48D40E49-053F-4034-8388-FF59A46F34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4050AC1E493F4CA3D98F0BF6771B3D" ma:contentTypeVersion="1" ma:contentTypeDescription="Create a new document." ma:contentTypeScope="" ma:versionID="4cff531f3e46016dbb22f1242e32e186">
  <xsd:schema xmlns:xsd="http://www.w3.org/2001/XMLSchema" xmlns:xs="http://www.w3.org/2001/XMLSchema" xmlns:p="http://schemas.microsoft.com/office/2006/metadata/properties" targetNamespace="http://schemas.microsoft.com/office/2006/metadata/properties" ma:root="true" ma:fieldsID="26e4863383729cb444416dcdc8f5e0b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79FFFA-5AF9-46AA-A239-D4E50AC2BC16}">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5F9500B-1F6B-4783-AD6C-97FFA463C014}">
  <ds:schemaRefs>
    <ds:schemaRef ds:uri="http://schemas.microsoft.com/sharepoint/v3/contenttype/forms"/>
  </ds:schemaRefs>
</ds:datastoreItem>
</file>

<file path=customXml/itemProps3.xml><?xml version="1.0" encoding="utf-8"?>
<ds:datastoreItem xmlns:ds="http://schemas.openxmlformats.org/officeDocument/2006/customXml" ds:itemID="{183734BF-1BE0-466D-96C4-3515E69033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PowerPoint template - CPPAL</Template>
  <TotalTime>5321</TotalTime>
  <Words>913</Words>
  <Application>Microsoft Office PowerPoint</Application>
  <PresentationFormat>Custom</PresentationFormat>
  <Paragraphs>260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CitiPower and Powercor</vt:lpstr>
      <vt:lpstr>PBSC Update Powercor REFCL Program</vt:lpstr>
      <vt:lpstr>Contents</vt:lpstr>
      <vt:lpstr>REFCL Timetable</vt:lpstr>
      <vt:lpstr>REFCL Deployment timetable – Tranche 2</vt:lpstr>
      <vt:lpstr>REFCL update</vt:lpstr>
      <vt:lpstr>REFCL update (continued)</vt:lpstr>
      <vt:lpstr>REFCL TFB performance</vt:lpstr>
      <vt:lpstr>SWER ACR status</vt:lpstr>
      <vt:lpstr>Powerline Replacement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CitiPower and Powercor Presentation title</dc:title>
  <dc:creator>Nina Ivanovic</dc:creator>
  <cp:lastModifiedBy>Robert Skene</cp:lastModifiedBy>
  <cp:revision>236</cp:revision>
  <cp:lastPrinted>2019-12-05T04:50:28Z</cp:lastPrinted>
  <dcterms:created xsi:type="dcterms:W3CDTF">2017-12-12T21:17:28Z</dcterms:created>
  <dcterms:modified xsi:type="dcterms:W3CDTF">2019-12-06T04:50:32Z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0x010100604050AC1E493F4CA3D98F0BF6771B3D</vt:lpwstr>
  </property>
  <property fmtid="{D5CDD505-2E9C-101B-9397-08002B2CF9AE}" pid="3" name="DocumentTypeCommsandReports">
    <vt:lpwstr>Presentation</vt:lpwstr>
  </property>
  <property fmtid="{D5CDD505-2E9C-101B-9397-08002B2CF9AE}" pid="4" name="Doc Owner - Company">
    <vt:lpwstr>All</vt:lpwstr>
  </property>
</Properties>
</file>